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8"/>
  </p:notesMasterIdLst>
  <p:handoutMasterIdLst>
    <p:handoutMasterId r:id="rId19"/>
  </p:handoutMasterIdLst>
  <p:sldIdLst>
    <p:sldId id="259" r:id="rId5"/>
    <p:sldId id="321" r:id="rId6"/>
    <p:sldId id="326" r:id="rId7"/>
    <p:sldId id="327" r:id="rId8"/>
    <p:sldId id="330" r:id="rId9"/>
    <p:sldId id="332" r:id="rId10"/>
    <p:sldId id="333" r:id="rId11"/>
    <p:sldId id="334" r:id="rId12"/>
    <p:sldId id="335" r:id="rId13"/>
    <p:sldId id="338" r:id="rId14"/>
    <p:sldId id="329" r:id="rId15"/>
    <p:sldId id="337" r:id="rId16"/>
    <p:sldId id="297" r:id="rId17"/>
  </p:sldIdLst>
  <p:sldSz cx="9144000" cy="6858000" type="screen4x3"/>
  <p:notesSz cx="6858000" cy="9144000"/>
  <p:embeddedFontLst>
    <p:embeddedFont>
      <p:font typeface="굴림체" panose="020B0609000101010101" pitchFamily="49" charset="-127"/>
      <p:regular r:id="rId20"/>
    </p:embeddedFont>
    <p:embeddedFont>
      <p:font typeface="맑은 고딕" panose="020B0503020000020004" pitchFamily="34" charset="-127"/>
      <p:regular r:id="rId21"/>
      <p:bold r:id="rId22"/>
    </p:embeddedFont>
    <p:embeddedFont>
      <p:font typeface="Arial Rounded MT Bold" panose="020F0704030504030204" pitchFamily="34" charset="77"/>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E28"/>
    <a:srgbClr val="0F3A55"/>
    <a:srgbClr val="1F6FA1"/>
    <a:srgbClr val="5B8C53"/>
    <a:srgbClr val="1D6DA0"/>
    <a:srgbClr val="F39A57"/>
    <a:srgbClr val="FF680B"/>
    <a:srgbClr val="3D2C0E"/>
    <a:srgbClr val="F26212"/>
    <a:srgbClr val="3324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p:cViewPr varScale="1">
        <p:scale>
          <a:sx n="106" d="100"/>
          <a:sy n="106" d="100"/>
        </p:scale>
        <p:origin x="1800" y="18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BF06A-B735-42D7-895E-40049B55B1A7}" type="doc">
      <dgm:prSet loTypeId="urn:microsoft.com/office/officeart/2005/8/layout/bProcess3" loCatId="process" qsTypeId="urn:microsoft.com/office/officeart/2005/8/quickstyle/3d2" qsCatId="3D" csTypeId="urn:microsoft.com/office/officeart/2005/8/colors/accent1_2" csCatId="accent1" phldr="1"/>
      <dgm:spPr/>
      <dgm:t>
        <a:bodyPr/>
        <a:lstStyle/>
        <a:p>
          <a:endParaRPr lang="en-US"/>
        </a:p>
      </dgm:t>
    </dgm:pt>
    <dgm:pt modelId="{E21818C6-7B1D-4E73-89B0-475A669099C2}">
      <dgm:prSet phldrT="[Text]" phldr="0"/>
      <dgm:spPr>
        <a:gradFill rotWithShape="0">
          <a:gsLst>
            <a:gs pos="4700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gradFill>
      </dgm:spPr>
      <dgm:t>
        <a:bodyPr/>
        <a:lstStyle/>
        <a:p>
          <a:pPr rtl="0"/>
          <a:r>
            <a:rPr lang="en-US" dirty="0">
              <a:latin typeface="Calibri"/>
              <a:ea typeface="맑은 고딕"/>
            </a:rPr>
            <a:t>Download Files</a:t>
          </a:r>
          <a:endParaRPr lang="en-US" dirty="0"/>
        </a:p>
      </dgm:t>
    </dgm:pt>
    <dgm:pt modelId="{3B7167C5-4E94-4457-83F4-C5CCB5F34035}" type="parTrans" cxnId="{9569013C-D44D-470F-839E-033C3F71FCBB}">
      <dgm:prSet/>
      <dgm:spPr/>
      <dgm:t>
        <a:bodyPr/>
        <a:lstStyle/>
        <a:p>
          <a:endParaRPr lang="en-US"/>
        </a:p>
      </dgm:t>
    </dgm:pt>
    <dgm:pt modelId="{D81BF1C4-7EEA-4B05-B53C-AEA6DA2306DC}" type="sibTrans" cxnId="{9569013C-D44D-470F-839E-033C3F71FCBB}">
      <dgm:prSet/>
      <dgm:spPr/>
      <dgm:t>
        <a:bodyPr/>
        <a:lstStyle/>
        <a:p>
          <a:endParaRPr lang="en-US"/>
        </a:p>
      </dgm:t>
    </dgm:pt>
    <dgm:pt modelId="{240FD98F-CEBC-43C4-999F-D41F29DCA8A0}">
      <dgm:prSet phldrT="[Text]" phldr="0"/>
      <dgm:spPr/>
      <dgm:t>
        <a:bodyPr/>
        <a:lstStyle/>
        <a:p>
          <a:pPr rtl="0"/>
          <a:r>
            <a:rPr lang="en-US">
              <a:latin typeface="Calibri"/>
              <a:ea typeface="맑은 고딕"/>
            </a:rPr>
            <a:t>Move files from Local server to VMware Local server</a:t>
          </a:r>
          <a:endParaRPr lang="en-US"/>
        </a:p>
      </dgm:t>
    </dgm:pt>
    <dgm:pt modelId="{75287C17-0988-4C00-86D4-EFAE403C1BF8}" type="parTrans" cxnId="{7A11F822-61B7-4AAC-B328-0EC40246F866}">
      <dgm:prSet/>
      <dgm:spPr/>
      <dgm:t>
        <a:bodyPr/>
        <a:lstStyle/>
        <a:p>
          <a:endParaRPr lang="en-US"/>
        </a:p>
      </dgm:t>
    </dgm:pt>
    <dgm:pt modelId="{6D3FCF07-9678-4555-949B-F8A90F790ACB}" type="sibTrans" cxnId="{7A11F822-61B7-4AAC-B328-0EC40246F866}">
      <dgm:prSet/>
      <dgm:spPr/>
      <dgm:t>
        <a:bodyPr/>
        <a:lstStyle/>
        <a:p>
          <a:endParaRPr lang="en-US"/>
        </a:p>
      </dgm:t>
    </dgm:pt>
    <dgm:pt modelId="{4DBAEAAF-3963-46CB-A607-0D0E26929D81}">
      <dgm:prSet phldrT="[Text]" phldr="0"/>
      <dgm:spPr/>
      <dgm:t>
        <a:bodyPr/>
        <a:lstStyle/>
        <a:p>
          <a:pPr rtl="0"/>
          <a:r>
            <a:rPr lang="en-US">
              <a:latin typeface="Calibri"/>
              <a:ea typeface="맑은 고딕"/>
            </a:rPr>
            <a:t>Move files from VMware Local to HDFS</a:t>
          </a:r>
          <a:endParaRPr lang="en-US"/>
        </a:p>
      </dgm:t>
    </dgm:pt>
    <dgm:pt modelId="{EE455C8F-DAC6-43E2-B67B-3F2D28B4C539}" type="parTrans" cxnId="{5812DF32-358D-4FB6-8C1B-CFD104176C4F}">
      <dgm:prSet/>
      <dgm:spPr/>
      <dgm:t>
        <a:bodyPr/>
        <a:lstStyle/>
        <a:p>
          <a:endParaRPr lang="en-US"/>
        </a:p>
      </dgm:t>
    </dgm:pt>
    <dgm:pt modelId="{540BC54F-E0D4-4A80-B9F5-EF95417C54C1}" type="sibTrans" cxnId="{5812DF32-358D-4FB6-8C1B-CFD104176C4F}">
      <dgm:prSet/>
      <dgm:spPr/>
      <dgm:t>
        <a:bodyPr/>
        <a:lstStyle/>
        <a:p>
          <a:endParaRPr lang="en-US"/>
        </a:p>
      </dgm:t>
    </dgm:pt>
    <dgm:pt modelId="{5C988391-CFF7-4517-815E-847C92928FBC}">
      <dgm:prSet phldrT="[Text]" phldr="0"/>
      <dgm:spPr/>
      <dgm:t>
        <a:bodyPr/>
        <a:lstStyle/>
        <a:p>
          <a:pPr rtl="0"/>
          <a:r>
            <a:rPr lang="en-US">
              <a:latin typeface="Calibri"/>
              <a:ea typeface="맑은 고딕"/>
            </a:rPr>
            <a:t>Create tables and load data into the tables in Impala</a:t>
          </a:r>
        </a:p>
      </dgm:t>
    </dgm:pt>
    <dgm:pt modelId="{3578598E-8AA2-4938-A720-131A5CB372EA}" type="parTrans" cxnId="{EAFD052C-FD8C-40F5-A7B3-779CB15B130F}">
      <dgm:prSet/>
      <dgm:spPr/>
      <dgm:t>
        <a:bodyPr/>
        <a:lstStyle/>
        <a:p>
          <a:endParaRPr lang="en-US"/>
        </a:p>
      </dgm:t>
    </dgm:pt>
    <dgm:pt modelId="{647C3C5B-1FD3-4EC9-AA93-9CC616A013EA}" type="sibTrans" cxnId="{EAFD052C-FD8C-40F5-A7B3-779CB15B130F}">
      <dgm:prSet/>
      <dgm:spPr/>
      <dgm:t>
        <a:bodyPr/>
        <a:lstStyle/>
        <a:p>
          <a:endParaRPr lang="en-US"/>
        </a:p>
      </dgm:t>
    </dgm:pt>
    <dgm:pt modelId="{8BDCEB1D-DECB-408E-9555-B60755FC2770}">
      <dgm:prSet phldr="0"/>
      <dgm:spPr/>
      <dgm:t>
        <a:bodyPr/>
        <a:lstStyle/>
        <a:p>
          <a:pPr rtl="0"/>
          <a:r>
            <a:rPr lang="en-US">
              <a:latin typeface="Calibri"/>
              <a:ea typeface="맑은 고딕"/>
            </a:rPr>
            <a:t>Connect Impala and Tableau using Impala ODBC Driver</a:t>
          </a:r>
        </a:p>
      </dgm:t>
    </dgm:pt>
    <dgm:pt modelId="{06143DAB-3AC9-45BD-B59E-CD6235E9BB3A}" type="parTrans" cxnId="{5B5B7A33-7491-473A-9565-0153F1E7D591}">
      <dgm:prSet/>
      <dgm:spPr/>
      <dgm:t>
        <a:bodyPr/>
        <a:lstStyle/>
        <a:p>
          <a:endParaRPr lang="en-GB"/>
        </a:p>
      </dgm:t>
    </dgm:pt>
    <dgm:pt modelId="{14AB3D5B-3AFA-4ED6-BAD3-3114A814A0E0}" type="sibTrans" cxnId="{5B5B7A33-7491-473A-9565-0153F1E7D591}">
      <dgm:prSet/>
      <dgm:spPr/>
      <dgm:t>
        <a:bodyPr/>
        <a:lstStyle/>
        <a:p>
          <a:endParaRPr lang="en-US"/>
        </a:p>
      </dgm:t>
    </dgm:pt>
    <dgm:pt modelId="{79883514-8608-4590-92AD-1AE809AAB8FA}">
      <dgm:prSet phldr="0"/>
      <dgm:spPr/>
      <dgm:t>
        <a:bodyPr/>
        <a:lstStyle/>
        <a:p>
          <a:pPr rtl="0"/>
          <a:r>
            <a:rPr lang="en-US">
              <a:latin typeface="Calibri"/>
              <a:ea typeface="맑은 고딕"/>
            </a:rPr>
            <a:t> Integrate Tableau and R</a:t>
          </a:r>
        </a:p>
      </dgm:t>
    </dgm:pt>
    <dgm:pt modelId="{AE90DEC1-30CB-4D85-82D5-A1333D2C8624}" type="parTrans" cxnId="{8B7EDF4D-F031-49F7-AD25-CBCE82B4E3E2}">
      <dgm:prSet/>
      <dgm:spPr/>
      <dgm:t>
        <a:bodyPr/>
        <a:lstStyle/>
        <a:p>
          <a:endParaRPr lang="en-GB"/>
        </a:p>
      </dgm:t>
    </dgm:pt>
    <dgm:pt modelId="{41B1CF23-F85B-497F-91CC-2978248F31B2}" type="sibTrans" cxnId="{8B7EDF4D-F031-49F7-AD25-CBCE82B4E3E2}">
      <dgm:prSet/>
      <dgm:spPr/>
      <dgm:t>
        <a:bodyPr/>
        <a:lstStyle/>
        <a:p>
          <a:endParaRPr lang="en-US"/>
        </a:p>
      </dgm:t>
    </dgm:pt>
    <dgm:pt modelId="{1F42C366-0A8E-4129-9DA1-D27E0F7E2D48}">
      <dgm:prSet phldr="0"/>
      <dgm:spPr/>
      <dgm:t>
        <a:bodyPr/>
        <a:lstStyle/>
        <a:p>
          <a:pPr rtl="0"/>
          <a:r>
            <a:rPr lang="en-US">
              <a:latin typeface="Calibri"/>
              <a:ea typeface="맑은 고딕"/>
            </a:rPr>
            <a:t>Visualize the data using Tableau</a:t>
          </a:r>
          <a:endParaRPr lang="en-US"/>
        </a:p>
      </dgm:t>
    </dgm:pt>
    <dgm:pt modelId="{64430AC8-6AE3-4C25-904A-1B2BA0DE9AB6}" type="parTrans" cxnId="{B2D03E3A-7238-4C7E-A734-7B2E6ED62C11}">
      <dgm:prSet/>
      <dgm:spPr/>
      <dgm:t>
        <a:bodyPr/>
        <a:lstStyle/>
        <a:p>
          <a:endParaRPr lang="en-GB"/>
        </a:p>
      </dgm:t>
    </dgm:pt>
    <dgm:pt modelId="{9DF57118-D598-4918-9025-4C423E5A8AD9}" type="sibTrans" cxnId="{B2D03E3A-7238-4C7E-A734-7B2E6ED62C11}">
      <dgm:prSet/>
      <dgm:spPr/>
      <dgm:t>
        <a:bodyPr/>
        <a:lstStyle/>
        <a:p>
          <a:endParaRPr lang="en-GB"/>
        </a:p>
      </dgm:t>
    </dgm:pt>
    <dgm:pt modelId="{7CC654D5-7CD7-4C0F-A24F-85215B407100}" type="pres">
      <dgm:prSet presAssocID="{D0EBF06A-B735-42D7-895E-40049B55B1A7}" presName="Name0" presStyleCnt="0">
        <dgm:presLayoutVars>
          <dgm:dir/>
          <dgm:resizeHandles val="exact"/>
        </dgm:presLayoutVars>
      </dgm:prSet>
      <dgm:spPr/>
    </dgm:pt>
    <dgm:pt modelId="{1F69EC35-35FC-4D40-8A6E-E17C39543EC8}" type="pres">
      <dgm:prSet presAssocID="{E21818C6-7B1D-4E73-89B0-475A669099C2}" presName="node" presStyleLbl="node1" presStyleIdx="0" presStyleCnt="7">
        <dgm:presLayoutVars>
          <dgm:bulletEnabled val="1"/>
        </dgm:presLayoutVars>
      </dgm:prSet>
      <dgm:spPr/>
    </dgm:pt>
    <dgm:pt modelId="{611D2C1B-94B3-4988-BB36-F168FFB9785F}" type="pres">
      <dgm:prSet presAssocID="{D81BF1C4-7EEA-4B05-B53C-AEA6DA2306DC}" presName="sibTrans" presStyleLbl="sibTrans1D1" presStyleIdx="0" presStyleCnt="6"/>
      <dgm:spPr/>
    </dgm:pt>
    <dgm:pt modelId="{C8B5D89E-E928-431D-AA75-145F42F5C931}" type="pres">
      <dgm:prSet presAssocID="{D81BF1C4-7EEA-4B05-B53C-AEA6DA2306DC}" presName="connectorText" presStyleLbl="sibTrans1D1" presStyleIdx="0" presStyleCnt="6"/>
      <dgm:spPr/>
    </dgm:pt>
    <dgm:pt modelId="{6B197565-8509-4A5D-963B-C93558F092C3}" type="pres">
      <dgm:prSet presAssocID="{240FD98F-CEBC-43C4-999F-D41F29DCA8A0}" presName="node" presStyleLbl="node1" presStyleIdx="1" presStyleCnt="7">
        <dgm:presLayoutVars>
          <dgm:bulletEnabled val="1"/>
        </dgm:presLayoutVars>
      </dgm:prSet>
      <dgm:spPr/>
    </dgm:pt>
    <dgm:pt modelId="{E26C2A95-2001-4DFE-AD2B-D5F36BF9D6A9}" type="pres">
      <dgm:prSet presAssocID="{6D3FCF07-9678-4555-949B-F8A90F790ACB}" presName="sibTrans" presStyleLbl="sibTrans1D1" presStyleIdx="1" presStyleCnt="6"/>
      <dgm:spPr/>
    </dgm:pt>
    <dgm:pt modelId="{6F7308AC-2ED7-4A6D-BE19-AC0A69E6B865}" type="pres">
      <dgm:prSet presAssocID="{6D3FCF07-9678-4555-949B-F8A90F790ACB}" presName="connectorText" presStyleLbl="sibTrans1D1" presStyleIdx="1" presStyleCnt="6"/>
      <dgm:spPr/>
    </dgm:pt>
    <dgm:pt modelId="{1BC499F4-8C26-4ACA-A312-EEC974FB6B2E}" type="pres">
      <dgm:prSet presAssocID="{4DBAEAAF-3963-46CB-A607-0D0E26929D81}" presName="node" presStyleLbl="node1" presStyleIdx="2" presStyleCnt="7">
        <dgm:presLayoutVars>
          <dgm:bulletEnabled val="1"/>
        </dgm:presLayoutVars>
      </dgm:prSet>
      <dgm:spPr/>
    </dgm:pt>
    <dgm:pt modelId="{49E0C12D-010F-4695-8FB4-96097AC1965C}" type="pres">
      <dgm:prSet presAssocID="{540BC54F-E0D4-4A80-B9F5-EF95417C54C1}" presName="sibTrans" presStyleLbl="sibTrans1D1" presStyleIdx="2" presStyleCnt="6"/>
      <dgm:spPr/>
    </dgm:pt>
    <dgm:pt modelId="{39E534C1-AAF1-4C90-87B5-8CED0E044424}" type="pres">
      <dgm:prSet presAssocID="{540BC54F-E0D4-4A80-B9F5-EF95417C54C1}" presName="connectorText" presStyleLbl="sibTrans1D1" presStyleIdx="2" presStyleCnt="6"/>
      <dgm:spPr/>
    </dgm:pt>
    <dgm:pt modelId="{95A7D71B-3EB8-480A-8586-90EF19FFB035}" type="pres">
      <dgm:prSet presAssocID="{5C988391-CFF7-4517-815E-847C92928FBC}" presName="node" presStyleLbl="node1" presStyleIdx="3" presStyleCnt="7">
        <dgm:presLayoutVars>
          <dgm:bulletEnabled val="1"/>
        </dgm:presLayoutVars>
      </dgm:prSet>
      <dgm:spPr/>
    </dgm:pt>
    <dgm:pt modelId="{96619CDA-9B5E-4B21-8C8B-F8436DD7ADE8}" type="pres">
      <dgm:prSet presAssocID="{647C3C5B-1FD3-4EC9-AA93-9CC616A013EA}" presName="sibTrans" presStyleLbl="sibTrans1D1" presStyleIdx="3" presStyleCnt="6"/>
      <dgm:spPr/>
    </dgm:pt>
    <dgm:pt modelId="{B9179D71-2CC5-4601-A907-8A50B367A8F4}" type="pres">
      <dgm:prSet presAssocID="{647C3C5B-1FD3-4EC9-AA93-9CC616A013EA}" presName="connectorText" presStyleLbl="sibTrans1D1" presStyleIdx="3" presStyleCnt="6"/>
      <dgm:spPr/>
    </dgm:pt>
    <dgm:pt modelId="{C36037F2-4BEB-4275-BC88-E1B3B61DFA83}" type="pres">
      <dgm:prSet presAssocID="{8BDCEB1D-DECB-408E-9555-B60755FC2770}" presName="node" presStyleLbl="node1" presStyleIdx="4" presStyleCnt="7">
        <dgm:presLayoutVars>
          <dgm:bulletEnabled val="1"/>
        </dgm:presLayoutVars>
      </dgm:prSet>
      <dgm:spPr/>
    </dgm:pt>
    <dgm:pt modelId="{F2FC0778-C59A-4303-8E16-5939A00609AD}" type="pres">
      <dgm:prSet presAssocID="{14AB3D5B-3AFA-4ED6-BAD3-3114A814A0E0}" presName="sibTrans" presStyleLbl="sibTrans1D1" presStyleIdx="4" presStyleCnt="6"/>
      <dgm:spPr/>
    </dgm:pt>
    <dgm:pt modelId="{F5D9A25B-B62E-4C96-84A7-887C6F99BE9C}" type="pres">
      <dgm:prSet presAssocID="{14AB3D5B-3AFA-4ED6-BAD3-3114A814A0E0}" presName="connectorText" presStyleLbl="sibTrans1D1" presStyleIdx="4" presStyleCnt="6"/>
      <dgm:spPr/>
    </dgm:pt>
    <dgm:pt modelId="{785B2E10-DA56-4E94-B0A4-5643DC470957}" type="pres">
      <dgm:prSet presAssocID="{79883514-8608-4590-92AD-1AE809AAB8FA}" presName="node" presStyleLbl="node1" presStyleIdx="5" presStyleCnt="7">
        <dgm:presLayoutVars>
          <dgm:bulletEnabled val="1"/>
        </dgm:presLayoutVars>
      </dgm:prSet>
      <dgm:spPr/>
    </dgm:pt>
    <dgm:pt modelId="{18B56268-1CB3-4AAD-8235-E92B71328829}" type="pres">
      <dgm:prSet presAssocID="{41B1CF23-F85B-497F-91CC-2978248F31B2}" presName="sibTrans" presStyleLbl="sibTrans1D1" presStyleIdx="5" presStyleCnt="6"/>
      <dgm:spPr/>
    </dgm:pt>
    <dgm:pt modelId="{1DDD631E-4592-4A76-A14C-92E526504F18}" type="pres">
      <dgm:prSet presAssocID="{41B1CF23-F85B-497F-91CC-2978248F31B2}" presName="connectorText" presStyleLbl="sibTrans1D1" presStyleIdx="5" presStyleCnt="6"/>
      <dgm:spPr/>
    </dgm:pt>
    <dgm:pt modelId="{6CBE303B-D96E-4846-8C38-2E3EF6453395}" type="pres">
      <dgm:prSet presAssocID="{1F42C366-0A8E-4129-9DA1-D27E0F7E2D48}" presName="node" presStyleLbl="node1" presStyleIdx="6" presStyleCnt="7">
        <dgm:presLayoutVars>
          <dgm:bulletEnabled val="1"/>
        </dgm:presLayoutVars>
      </dgm:prSet>
      <dgm:spPr/>
    </dgm:pt>
  </dgm:ptLst>
  <dgm:cxnLst>
    <dgm:cxn modelId="{17C80601-2E6C-4A9F-BA5D-CBE99A8A8A2C}" type="presOf" srcId="{540BC54F-E0D4-4A80-B9F5-EF95417C54C1}" destId="{49E0C12D-010F-4695-8FB4-96097AC1965C}" srcOrd="0" destOrd="0" presId="urn:microsoft.com/office/officeart/2005/8/layout/bProcess3"/>
    <dgm:cxn modelId="{A5D07317-3CEA-4CDF-8BAB-718E5CE50AEE}" type="presOf" srcId="{14AB3D5B-3AFA-4ED6-BAD3-3114A814A0E0}" destId="{F5D9A25B-B62E-4C96-84A7-887C6F99BE9C}" srcOrd="1" destOrd="0" presId="urn:microsoft.com/office/officeart/2005/8/layout/bProcess3"/>
    <dgm:cxn modelId="{7A11F822-61B7-4AAC-B328-0EC40246F866}" srcId="{D0EBF06A-B735-42D7-895E-40049B55B1A7}" destId="{240FD98F-CEBC-43C4-999F-D41F29DCA8A0}" srcOrd="1" destOrd="0" parTransId="{75287C17-0988-4C00-86D4-EFAE403C1BF8}" sibTransId="{6D3FCF07-9678-4555-949B-F8A90F790ACB}"/>
    <dgm:cxn modelId="{EAFD052C-FD8C-40F5-A7B3-779CB15B130F}" srcId="{D0EBF06A-B735-42D7-895E-40049B55B1A7}" destId="{5C988391-CFF7-4517-815E-847C92928FBC}" srcOrd="3" destOrd="0" parTransId="{3578598E-8AA2-4938-A720-131A5CB372EA}" sibTransId="{647C3C5B-1FD3-4EC9-AA93-9CC616A013EA}"/>
    <dgm:cxn modelId="{51361631-2F3D-44CF-A4F8-D6ED569C6207}" type="presOf" srcId="{14AB3D5B-3AFA-4ED6-BAD3-3114A814A0E0}" destId="{F2FC0778-C59A-4303-8E16-5939A00609AD}" srcOrd="0" destOrd="0" presId="urn:microsoft.com/office/officeart/2005/8/layout/bProcess3"/>
    <dgm:cxn modelId="{5812DF32-358D-4FB6-8C1B-CFD104176C4F}" srcId="{D0EBF06A-B735-42D7-895E-40049B55B1A7}" destId="{4DBAEAAF-3963-46CB-A607-0D0E26929D81}" srcOrd="2" destOrd="0" parTransId="{EE455C8F-DAC6-43E2-B67B-3F2D28B4C539}" sibTransId="{540BC54F-E0D4-4A80-B9F5-EF95417C54C1}"/>
    <dgm:cxn modelId="{5B5B7A33-7491-473A-9565-0153F1E7D591}" srcId="{D0EBF06A-B735-42D7-895E-40049B55B1A7}" destId="{8BDCEB1D-DECB-408E-9555-B60755FC2770}" srcOrd="4" destOrd="0" parTransId="{06143DAB-3AC9-45BD-B59E-CD6235E9BB3A}" sibTransId="{14AB3D5B-3AFA-4ED6-BAD3-3114A814A0E0}"/>
    <dgm:cxn modelId="{B2D03E3A-7238-4C7E-A734-7B2E6ED62C11}" srcId="{D0EBF06A-B735-42D7-895E-40049B55B1A7}" destId="{1F42C366-0A8E-4129-9DA1-D27E0F7E2D48}" srcOrd="6" destOrd="0" parTransId="{64430AC8-6AE3-4C25-904A-1B2BA0DE9AB6}" sibTransId="{9DF57118-D598-4918-9025-4C423E5A8AD9}"/>
    <dgm:cxn modelId="{9569013C-D44D-470F-839E-033C3F71FCBB}" srcId="{D0EBF06A-B735-42D7-895E-40049B55B1A7}" destId="{E21818C6-7B1D-4E73-89B0-475A669099C2}" srcOrd="0" destOrd="0" parTransId="{3B7167C5-4E94-4457-83F4-C5CCB5F34035}" sibTransId="{D81BF1C4-7EEA-4B05-B53C-AEA6DA2306DC}"/>
    <dgm:cxn modelId="{8B7EDF4D-F031-49F7-AD25-CBCE82B4E3E2}" srcId="{D0EBF06A-B735-42D7-895E-40049B55B1A7}" destId="{79883514-8608-4590-92AD-1AE809AAB8FA}" srcOrd="5" destOrd="0" parTransId="{AE90DEC1-30CB-4D85-82D5-A1333D2C8624}" sibTransId="{41B1CF23-F85B-497F-91CC-2978248F31B2}"/>
    <dgm:cxn modelId="{01A47A60-8237-4C7F-BCF0-C17A82552DF9}" type="presOf" srcId="{D81BF1C4-7EEA-4B05-B53C-AEA6DA2306DC}" destId="{C8B5D89E-E928-431D-AA75-145F42F5C931}" srcOrd="1" destOrd="0" presId="urn:microsoft.com/office/officeart/2005/8/layout/bProcess3"/>
    <dgm:cxn modelId="{02A80167-64C7-47F9-938C-CD2B1165D731}" type="presOf" srcId="{6D3FCF07-9678-4555-949B-F8A90F790ACB}" destId="{E26C2A95-2001-4DFE-AD2B-D5F36BF9D6A9}" srcOrd="0" destOrd="0" presId="urn:microsoft.com/office/officeart/2005/8/layout/bProcess3"/>
    <dgm:cxn modelId="{29E0EF77-2366-4701-A8EA-8759CC9081EE}" type="presOf" srcId="{79883514-8608-4590-92AD-1AE809AAB8FA}" destId="{785B2E10-DA56-4E94-B0A4-5643DC470957}" srcOrd="0" destOrd="0" presId="urn:microsoft.com/office/officeart/2005/8/layout/bProcess3"/>
    <dgm:cxn modelId="{629AD97F-2125-4531-B1E2-78854A03768C}" type="presOf" srcId="{4DBAEAAF-3963-46CB-A607-0D0E26929D81}" destId="{1BC499F4-8C26-4ACA-A312-EEC974FB6B2E}" srcOrd="0" destOrd="0" presId="urn:microsoft.com/office/officeart/2005/8/layout/bProcess3"/>
    <dgm:cxn modelId="{E9AE8C82-3CC6-4688-B2E2-B55A4B31F9C1}" type="presOf" srcId="{647C3C5B-1FD3-4EC9-AA93-9CC616A013EA}" destId="{B9179D71-2CC5-4601-A907-8A50B367A8F4}" srcOrd="1" destOrd="0" presId="urn:microsoft.com/office/officeart/2005/8/layout/bProcess3"/>
    <dgm:cxn modelId="{5360D690-A113-44A1-914C-60F68A3F136E}" type="presOf" srcId="{1F42C366-0A8E-4129-9DA1-D27E0F7E2D48}" destId="{6CBE303B-D96E-4846-8C38-2E3EF6453395}" srcOrd="0" destOrd="0" presId="urn:microsoft.com/office/officeart/2005/8/layout/bProcess3"/>
    <dgm:cxn modelId="{2D7121A5-B9C4-4433-9E50-2F7D45B83E94}" type="presOf" srcId="{8BDCEB1D-DECB-408E-9555-B60755FC2770}" destId="{C36037F2-4BEB-4275-BC88-E1B3B61DFA83}" srcOrd="0" destOrd="0" presId="urn:microsoft.com/office/officeart/2005/8/layout/bProcess3"/>
    <dgm:cxn modelId="{0AA9F4AF-E5C1-4868-BF1D-322DF355C8C4}" type="presOf" srcId="{5C988391-CFF7-4517-815E-847C92928FBC}" destId="{95A7D71B-3EB8-480A-8586-90EF19FFB035}" srcOrd="0" destOrd="0" presId="urn:microsoft.com/office/officeart/2005/8/layout/bProcess3"/>
    <dgm:cxn modelId="{76BC71B3-BF3B-4613-AC56-A997FC98C66D}" type="presOf" srcId="{D81BF1C4-7EEA-4B05-B53C-AEA6DA2306DC}" destId="{611D2C1B-94B3-4988-BB36-F168FFB9785F}" srcOrd="0" destOrd="0" presId="urn:microsoft.com/office/officeart/2005/8/layout/bProcess3"/>
    <dgm:cxn modelId="{B8268AB5-F577-4172-A122-3452411D447F}" type="presOf" srcId="{41B1CF23-F85B-497F-91CC-2978248F31B2}" destId="{18B56268-1CB3-4AAD-8235-E92B71328829}" srcOrd="0" destOrd="0" presId="urn:microsoft.com/office/officeart/2005/8/layout/bProcess3"/>
    <dgm:cxn modelId="{86C21DB7-EA1B-489B-8E90-274D6C47DDB9}" type="presOf" srcId="{E21818C6-7B1D-4E73-89B0-475A669099C2}" destId="{1F69EC35-35FC-4D40-8A6E-E17C39543EC8}" srcOrd="0" destOrd="0" presId="urn:microsoft.com/office/officeart/2005/8/layout/bProcess3"/>
    <dgm:cxn modelId="{FB0CDFBC-E9A0-482A-A402-C0F4B52BA872}" type="presOf" srcId="{41B1CF23-F85B-497F-91CC-2978248F31B2}" destId="{1DDD631E-4592-4A76-A14C-92E526504F18}" srcOrd="1" destOrd="0" presId="urn:microsoft.com/office/officeart/2005/8/layout/bProcess3"/>
    <dgm:cxn modelId="{9CB053C0-680D-47EC-B529-957859B6CD65}" type="presOf" srcId="{240FD98F-CEBC-43C4-999F-D41F29DCA8A0}" destId="{6B197565-8509-4A5D-963B-C93558F092C3}" srcOrd="0" destOrd="0" presId="urn:microsoft.com/office/officeart/2005/8/layout/bProcess3"/>
    <dgm:cxn modelId="{3E61CBD0-96CC-49E1-9224-B608432F23B9}" type="presOf" srcId="{647C3C5B-1FD3-4EC9-AA93-9CC616A013EA}" destId="{96619CDA-9B5E-4B21-8C8B-F8436DD7ADE8}" srcOrd="0" destOrd="0" presId="urn:microsoft.com/office/officeart/2005/8/layout/bProcess3"/>
    <dgm:cxn modelId="{821288D7-E219-4091-8A51-D10A44A4784A}" type="presOf" srcId="{540BC54F-E0D4-4A80-B9F5-EF95417C54C1}" destId="{39E534C1-AAF1-4C90-87B5-8CED0E044424}" srcOrd="1" destOrd="0" presId="urn:microsoft.com/office/officeart/2005/8/layout/bProcess3"/>
    <dgm:cxn modelId="{E47AC9D9-5FDC-43C1-802A-C9F398CEBABD}" type="presOf" srcId="{D0EBF06A-B735-42D7-895E-40049B55B1A7}" destId="{7CC654D5-7CD7-4C0F-A24F-85215B407100}" srcOrd="0" destOrd="0" presId="urn:microsoft.com/office/officeart/2005/8/layout/bProcess3"/>
    <dgm:cxn modelId="{AB0818E6-93EB-4152-9F81-7289F9133B1C}" type="presOf" srcId="{6D3FCF07-9678-4555-949B-F8A90F790ACB}" destId="{6F7308AC-2ED7-4A6D-BE19-AC0A69E6B865}" srcOrd="1" destOrd="0" presId="urn:microsoft.com/office/officeart/2005/8/layout/bProcess3"/>
    <dgm:cxn modelId="{6B206474-ADE9-4E5F-BFAE-B16D802E585D}" type="presParOf" srcId="{7CC654D5-7CD7-4C0F-A24F-85215B407100}" destId="{1F69EC35-35FC-4D40-8A6E-E17C39543EC8}" srcOrd="0" destOrd="0" presId="urn:microsoft.com/office/officeart/2005/8/layout/bProcess3"/>
    <dgm:cxn modelId="{E683C683-BCCA-4B53-B7BC-F808D1BB3AC5}" type="presParOf" srcId="{7CC654D5-7CD7-4C0F-A24F-85215B407100}" destId="{611D2C1B-94B3-4988-BB36-F168FFB9785F}" srcOrd="1" destOrd="0" presId="urn:microsoft.com/office/officeart/2005/8/layout/bProcess3"/>
    <dgm:cxn modelId="{3CF05518-6D90-4888-9C7C-FB85847A3800}" type="presParOf" srcId="{611D2C1B-94B3-4988-BB36-F168FFB9785F}" destId="{C8B5D89E-E928-431D-AA75-145F42F5C931}" srcOrd="0" destOrd="0" presId="urn:microsoft.com/office/officeart/2005/8/layout/bProcess3"/>
    <dgm:cxn modelId="{A40F7FA8-95E9-46ED-809A-1928E8D9E819}" type="presParOf" srcId="{7CC654D5-7CD7-4C0F-A24F-85215B407100}" destId="{6B197565-8509-4A5D-963B-C93558F092C3}" srcOrd="2" destOrd="0" presId="urn:microsoft.com/office/officeart/2005/8/layout/bProcess3"/>
    <dgm:cxn modelId="{F24BBE2B-5CF1-492F-9EA1-48A763984AA2}" type="presParOf" srcId="{7CC654D5-7CD7-4C0F-A24F-85215B407100}" destId="{E26C2A95-2001-4DFE-AD2B-D5F36BF9D6A9}" srcOrd="3" destOrd="0" presId="urn:microsoft.com/office/officeart/2005/8/layout/bProcess3"/>
    <dgm:cxn modelId="{7FAD6F41-BBD2-44B0-9BAA-C7DFA3D0DAD0}" type="presParOf" srcId="{E26C2A95-2001-4DFE-AD2B-D5F36BF9D6A9}" destId="{6F7308AC-2ED7-4A6D-BE19-AC0A69E6B865}" srcOrd="0" destOrd="0" presId="urn:microsoft.com/office/officeart/2005/8/layout/bProcess3"/>
    <dgm:cxn modelId="{5F6C4E3D-AD45-47CB-BB05-736D8F321F6F}" type="presParOf" srcId="{7CC654D5-7CD7-4C0F-A24F-85215B407100}" destId="{1BC499F4-8C26-4ACA-A312-EEC974FB6B2E}" srcOrd="4" destOrd="0" presId="urn:microsoft.com/office/officeart/2005/8/layout/bProcess3"/>
    <dgm:cxn modelId="{C29E9282-6036-4532-A68C-64A81886797B}" type="presParOf" srcId="{7CC654D5-7CD7-4C0F-A24F-85215B407100}" destId="{49E0C12D-010F-4695-8FB4-96097AC1965C}" srcOrd="5" destOrd="0" presId="urn:microsoft.com/office/officeart/2005/8/layout/bProcess3"/>
    <dgm:cxn modelId="{C9213D43-A98C-49C7-B022-20ED1C483B64}" type="presParOf" srcId="{49E0C12D-010F-4695-8FB4-96097AC1965C}" destId="{39E534C1-AAF1-4C90-87B5-8CED0E044424}" srcOrd="0" destOrd="0" presId="urn:microsoft.com/office/officeart/2005/8/layout/bProcess3"/>
    <dgm:cxn modelId="{1448DEB3-16BF-4038-A7BA-1B797328CD74}" type="presParOf" srcId="{7CC654D5-7CD7-4C0F-A24F-85215B407100}" destId="{95A7D71B-3EB8-480A-8586-90EF19FFB035}" srcOrd="6" destOrd="0" presId="urn:microsoft.com/office/officeart/2005/8/layout/bProcess3"/>
    <dgm:cxn modelId="{78A462D8-DD0F-42B8-AC7E-26C11752E596}" type="presParOf" srcId="{7CC654D5-7CD7-4C0F-A24F-85215B407100}" destId="{96619CDA-9B5E-4B21-8C8B-F8436DD7ADE8}" srcOrd="7" destOrd="0" presId="urn:microsoft.com/office/officeart/2005/8/layout/bProcess3"/>
    <dgm:cxn modelId="{0BB87945-F2B4-46A2-A665-371098EE8C33}" type="presParOf" srcId="{96619CDA-9B5E-4B21-8C8B-F8436DD7ADE8}" destId="{B9179D71-2CC5-4601-A907-8A50B367A8F4}" srcOrd="0" destOrd="0" presId="urn:microsoft.com/office/officeart/2005/8/layout/bProcess3"/>
    <dgm:cxn modelId="{8CBE0897-43DD-406C-891C-269D930B7905}" type="presParOf" srcId="{7CC654D5-7CD7-4C0F-A24F-85215B407100}" destId="{C36037F2-4BEB-4275-BC88-E1B3B61DFA83}" srcOrd="8" destOrd="0" presId="urn:microsoft.com/office/officeart/2005/8/layout/bProcess3"/>
    <dgm:cxn modelId="{AA8170AC-D58A-4ED4-976C-17A5C964544E}" type="presParOf" srcId="{7CC654D5-7CD7-4C0F-A24F-85215B407100}" destId="{F2FC0778-C59A-4303-8E16-5939A00609AD}" srcOrd="9" destOrd="0" presId="urn:microsoft.com/office/officeart/2005/8/layout/bProcess3"/>
    <dgm:cxn modelId="{33D4F77E-DA9A-48A2-80AD-FB8E3EF5C92D}" type="presParOf" srcId="{F2FC0778-C59A-4303-8E16-5939A00609AD}" destId="{F5D9A25B-B62E-4C96-84A7-887C6F99BE9C}" srcOrd="0" destOrd="0" presId="urn:microsoft.com/office/officeart/2005/8/layout/bProcess3"/>
    <dgm:cxn modelId="{79F4AC2B-FAB4-42E1-A28A-C1468EEFECA7}" type="presParOf" srcId="{7CC654D5-7CD7-4C0F-A24F-85215B407100}" destId="{785B2E10-DA56-4E94-B0A4-5643DC470957}" srcOrd="10" destOrd="0" presId="urn:microsoft.com/office/officeart/2005/8/layout/bProcess3"/>
    <dgm:cxn modelId="{F0CD14A1-B533-4D81-9D12-039B3321EA95}" type="presParOf" srcId="{7CC654D5-7CD7-4C0F-A24F-85215B407100}" destId="{18B56268-1CB3-4AAD-8235-E92B71328829}" srcOrd="11" destOrd="0" presId="urn:microsoft.com/office/officeart/2005/8/layout/bProcess3"/>
    <dgm:cxn modelId="{4D61EDC7-D82A-41C7-BDBE-7A33669D961D}" type="presParOf" srcId="{18B56268-1CB3-4AAD-8235-E92B71328829}" destId="{1DDD631E-4592-4A76-A14C-92E526504F18}" srcOrd="0" destOrd="0" presId="urn:microsoft.com/office/officeart/2005/8/layout/bProcess3"/>
    <dgm:cxn modelId="{E46A6B59-E329-4ACC-9CE6-EC735110DCD4}" type="presParOf" srcId="{7CC654D5-7CD7-4C0F-A24F-85215B407100}" destId="{6CBE303B-D96E-4846-8C38-2E3EF6453395}"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6B1A63-3303-2248-A657-2946E49D1F56}"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4986C147-61B9-A24C-8B1A-D481201047AE}">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a:solidFill>
                <a:schemeClr val="tx1"/>
              </a:solidFill>
            </a:rPr>
            <a:t>The given code predicts the values of the dependent variable “</a:t>
          </a:r>
          <a:r>
            <a:rPr lang="en-US" sz="1000" b="1" err="1">
              <a:solidFill>
                <a:schemeClr val="tx1"/>
              </a:solidFill>
            </a:rPr>
            <a:t>Riskfactor_scaled</a:t>
          </a:r>
          <a:r>
            <a:rPr lang="en-US" sz="1000" b="1">
              <a:solidFill>
                <a:schemeClr val="tx1"/>
              </a:solidFill>
            </a:rPr>
            <a:t>" based on a linear regression model using the independent variable "Events".</a:t>
          </a:r>
          <a:endParaRPr lang="en-US" sz="1000">
            <a:solidFill>
              <a:schemeClr val="tx1"/>
            </a:solidFill>
          </a:endParaRPr>
        </a:p>
      </dgm:t>
    </dgm:pt>
    <dgm:pt modelId="{761BED2D-3031-DB45-8C83-20C6018E7B6D}" type="parTrans" cxnId="{43481916-5A78-A747-81DE-2F55E9BA6648}">
      <dgm:prSet/>
      <dgm:spPr/>
      <dgm:t>
        <a:bodyPr/>
        <a:lstStyle/>
        <a:p>
          <a:endParaRPr lang="en-US"/>
        </a:p>
      </dgm:t>
    </dgm:pt>
    <dgm:pt modelId="{9A438417-9B6D-BC46-AA46-5AB86C43B980}" type="sibTrans" cxnId="{43481916-5A78-A747-81DE-2F55E9BA6648}">
      <dgm:prSet/>
      <dgm:spPr/>
      <dgm:t>
        <a:bodyPr/>
        <a:lstStyle/>
        <a:p>
          <a:endParaRPr lang="en-US"/>
        </a:p>
      </dgm:t>
    </dgm:pt>
    <dgm:pt modelId="{0E3F7901-0B3D-DE4F-8CCA-BE54634EFA04}">
      <dgm:prSet phldrT="[Text]" phldr="1"/>
      <dgm:spPr/>
      <dgm:t>
        <a:bodyPr/>
        <a:lstStyle/>
        <a:p>
          <a:endParaRPr lang="en-US"/>
        </a:p>
      </dgm:t>
    </dgm:pt>
    <dgm:pt modelId="{4E36B698-A44C-474A-A0F1-1AE3927F59EA}" type="parTrans" cxnId="{6DF0FD15-2C48-B94F-AD7A-4D49BA5CD2C6}">
      <dgm:prSet/>
      <dgm:spPr/>
      <dgm:t>
        <a:bodyPr/>
        <a:lstStyle/>
        <a:p>
          <a:endParaRPr lang="en-US"/>
        </a:p>
      </dgm:t>
    </dgm:pt>
    <dgm:pt modelId="{3BAD7ECE-29B8-2C42-A30F-4B1EB11FDF96}" type="sibTrans" cxnId="{6DF0FD15-2C48-B94F-AD7A-4D49BA5CD2C6}">
      <dgm:prSet/>
      <dgm:spPr/>
      <dgm:t>
        <a:bodyPr/>
        <a:lstStyle/>
        <a:p>
          <a:endParaRPr lang="en-US"/>
        </a:p>
      </dgm:t>
    </dgm:pt>
    <dgm:pt modelId="{82A8715A-FB5D-BD45-9F50-67BC0C1B406B}">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a:solidFill>
                <a:schemeClr val="tx1"/>
              </a:solidFill>
            </a:rPr>
            <a:t>The values of "</a:t>
          </a:r>
          <a:r>
            <a:rPr lang="en-US" sz="1000" b="1" err="1">
              <a:solidFill>
                <a:schemeClr val="tx1"/>
              </a:solidFill>
            </a:rPr>
            <a:t>Riskfactor_scaled</a:t>
          </a:r>
          <a:r>
            <a:rPr lang="en-US" sz="1000" b="1">
              <a:solidFill>
                <a:schemeClr val="tx1"/>
              </a:solidFill>
            </a:rPr>
            <a:t>" can be reasonably estimated using a straight line that best fits the data points based on the values of "Events.”</a:t>
          </a:r>
          <a:endParaRPr lang="en-US" sz="1000">
            <a:solidFill>
              <a:schemeClr val="tx1"/>
            </a:solidFill>
          </a:endParaRPr>
        </a:p>
      </dgm:t>
    </dgm:pt>
    <dgm:pt modelId="{EC671F7E-6FC3-CD49-B4F7-26EE7740A1FD}" type="parTrans" cxnId="{82CBC8E6-AF92-B14C-BABD-A974E3095D1F}">
      <dgm:prSet/>
      <dgm:spPr/>
      <dgm:t>
        <a:bodyPr/>
        <a:lstStyle/>
        <a:p>
          <a:endParaRPr lang="en-US"/>
        </a:p>
      </dgm:t>
    </dgm:pt>
    <dgm:pt modelId="{FD2FF8C8-28EF-7A40-87E8-DEF690773E25}" type="sibTrans" cxnId="{82CBC8E6-AF92-B14C-BABD-A974E3095D1F}">
      <dgm:prSet/>
      <dgm:spPr/>
      <dgm:t>
        <a:bodyPr/>
        <a:lstStyle/>
        <a:p>
          <a:endParaRPr lang="en-US"/>
        </a:p>
      </dgm:t>
    </dgm:pt>
    <dgm:pt modelId="{FC1D5A98-2546-B24C-B7E9-4613CFF600C5}">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US" sz="1000" b="1">
              <a:solidFill>
                <a:schemeClr val="tx1"/>
              </a:solidFill>
            </a:rPr>
            <a:t>A positive slope indicates that as the values of "Events” increase, the values of "</a:t>
          </a:r>
          <a:r>
            <a:rPr lang="en-US" sz="1000" b="1" err="1">
              <a:solidFill>
                <a:schemeClr val="tx1"/>
              </a:solidFill>
            </a:rPr>
            <a:t>Riskfactor_scaled</a:t>
          </a:r>
          <a:r>
            <a:rPr lang="en-US" sz="1000" b="1">
              <a:solidFill>
                <a:schemeClr val="tx1"/>
              </a:solidFill>
            </a:rPr>
            <a:t>" also tend to increase.</a:t>
          </a:r>
          <a:endParaRPr lang="en-US" sz="1000">
            <a:solidFill>
              <a:schemeClr val="tx1"/>
            </a:solidFill>
          </a:endParaRPr>
        </a:p>
      </dgm:t>
    </dgm:pt>
    <dgm:pt modelId="{5801EB26-CA15-CF41-B979-15271288CFA5}" type="parTrans" cxnId="{2D0189FD-7DCC-954D-BDFE-85D1FEB94717}">
      <dgm:prSet/>
      <dgm:spPr/>
      <dgm:t>
        <a:bodyPr/>
        <a:lstStyle/>
        <a:p>
          <a:endParaRPr lang="en-US"/>
        </a:p>
      </dgm:t>
    </dgm:pt>
    <dgm:pt modelId="{306787F7-692E-854C-ADE9-B151F70713F1}" type="sibTrans" cxnId="{2D0189FD-7DCC-954D-BDFE-85D1FEB94717}">
      <dgm:prSet/>
      <dgm:spPr/>
      <dgm:t>
        <a:bodyPr/>
        <a:lstStyle/>
        <a:p>
          <a:endParaRPr lang="en-US"/>
        </a:p>
      </dgm:t>
    </dgm:pt>
    <dgm:pt modelId="{CFB305CC-C364-FB47-9A5F-EBC6B251A5C2}">
      <dgm:prSet phldrT="[Text]" phldr="1"/>
      <dgm:spPr/>
      <dgm:t>
        <a:bodyPr/>
        <a:lstStyle/>
        <a:p>
          <a:endParaRPr lang="en-US"/>
        </a:p>
      </dgm:t>
    </dgm:pt>
    <dgm:pt modelId="{062B2BE0-72EB-B44E-BEB2-6E5923EFD72C}" type="sibTrans" cxnId="{98F24BDA-95CE-AB4D-AFA4-FB03E573695E}">
      <dgm:prSet/>
      <dgm:spPr/>
      <dgm:t>
        <a:bodyPr/>
        <a:lstStyle/>
        <a:p>
          <a:endParaRPr lang="en-US"/>
        </a:p>
      </dgm:t>
    </dgm:pt>
    <dgm:pt modelId="{62D2C1E4-68EC-8940-9BC1-CDA2B79B00DC}" type="parTrans" cxnId="{98F24BDA-95CE-AB4D-AFA4-FB03E573695E}">
      <dgm:prSet/>
      <dgm:spPr/>
      <dgm:t>
        <a:bodyPr/>
        <a:lstStyle/>
        <a:p>
          <a:endParaRPr lang="en-US"/>
        </a:p>
      </dgm:t>
    </dgm:pt>
    <dgm:pt modelId="{94FC6A9C-1745-1F48-8464-08B412881FB6}">
      <dgm:prSet phldrT="[Text]" phldr="1"/>
      <dgm:spPr/>
      <dgm:t>
        <a:bodyPr/>
        <a:lstStyle/>
        <a:p>
          <a:endParaRPr lang="en-US"/>
        </a:p>
      </dgm:t>
    </dgm:pt>
    <dgm:pt modelId="{8BE19B8B-AAB8-CC41-8D5E-38E888ABC5A4}" type="parTrans" cxnId="{2DC2AF60-D2D8-9F44-A81C-34CEA2E1F1B4}">
      <dgm:prSet/>
      <dgm:spPr/>
      <dgm:t>
        <a:bodyPr/>
        <a:lstStyle/>
        <a:p>
          <a:endParaRPr lang="en-US"/>
        </a:p>
      </dgm:t>
    </dgm:pt>
    <dgm:pt modelId="{EF9BF566-BF42-4A4A-8DF8-8A128F5F3B92}" type="sibTrans" cxnId="{2DC2AF60-D2D8-9F44-A81C-34CEA2E1F1B4}">
      <dgm:prSet/>
      <dgm:spPr/>
      <dgm:t>
        <a:bodyPr/>
        <a:lstStyle/>
        <a:p>
          <a:endParaRPr lang="en-US"/>
        </a:p>
      </dgm:t>
    </dgm:pt>
    <dgm:pt modelId="{D4B564A9-32E3-3040-A77D-810B0F323A36}" type="pres">
      <dgm:prSet presAssocID="{466B1A63-3303-2248-A657-2946E49D1F56}" presName="linearFlow" presStyleCnt="0">
        <dgm:presLayoutVars>
          <dgm:dir/>
          <dgm:animLvl val="lvl"/>
          <dgm:resizeHandles/>
        </dgm:presLayoutVars>
      </dgm:prSet>
      <dgm:spPr/>
    </dgm:pt>
    <dgm:pt modelId="{95131AD9-F34D-AC47-9AA1-168802F1D1DB}" type="pres">
      <dgm:prSet presAssocID="{94FC6A9C-1745-1F48-8464-08B412881FB6}" presName="compositeNode" presStyleCnt="0">
        <dgm:presLayoutVars>
          <dgm:bulletEnabled val="1"/>
        </dgm:presLayoutVars>
      </dgm:prSet>
      <dgm:spPr/>
    </dgm:pt>
    <dgm:pt modelId="{CCB83837-239E-BC4A-B989-23BC234D5197}" type="pres">
      <dgm:prSet presAssocID="{94FC6A9C-1745-1F48-8464-08B412881FB6}" presName="image" presStyleLbl="fgImgPlace1" presStyleIdx="0" presStyleCnt="3"/>
      <dgm:spPr/>
    </dgm:pt>
    <dgm:pt modelId="{F1FCDC87-03B4-434F-B109-140C47BAC522}" type="pres">
      <dgm:prSet presAssocID="{94FC6A9C-1745-1F48-8464-08B412881FB6}" presName="childNode" presStyleLbl="node1" presStyleIdx="0" presStyleCnt="3" custLinFactNeighborX="-19600" custLinFactNeighborY="4012">
        <dgm:presLayoutVars>
          <dgm:bulletEnabled val="1"/>
        </dgm:presLayoutVars>
      </dgm:prSet>
      <dgm:spPr/>
    </dgm:pt>
    <dgm:pt modelId="{51BC2818-A43F-7546-ACFC-F8EF2ACA2FED}" type="pres">
      <dgm:prSet presAssocID="{94FC6A9C-1745-1F48-8464-08B412881FB6}" presName="parentNode" presStyleLbl="revTx" presStyleIdx="0" presStyleCnt="3" custFlipHor="1" custScaleY="116046" custLinFactNeighborX="2369" custLinFactNeighborY="534">
        <dgm:presLayoutVars>
          <dgm:chMax val="0"/>
          <dgm:bulletEnabled val="1"/>
        </dgm:presLayoutVars>
      </dgm:prSet>
      <dgm:spPr/>
    </dgm:pt>
    <dgm:pt modelId="{9D87A03B-DCA5-B749-9B49-C1BB5B367D3B}" type="pres">
      <dgm:prSet presAssocID="{EF9BF566-BF42-4A4A-8DF8-8A128F5F3B92}" presName="sibTrans" presStyleCnt="0"/>
      <dgm:spPr/>
    </dgm:pt>
    <dgm:pt modelId="{2F4B52EA-6B68-F240-81CE-8FCFB3A55B74}" type="pres">
      <dgm:prSet presAssocID="{0E3F7901-0B3D-DE4F-8CCA-BE54634EFA04}" presName="compositeNode" presStyleCnt="0">
        <dgm:presLayoutVars>
          <dgm:bulletEnabled val="1"/>
        </dgm:presLayoutVars>
      </dgm:prSet>
      <dgm:spPr/>
    </dgm:pt>
    <dgm:pt modelId="{CB311EEA-C83E-4E48-ACC3-8496CEF6F8E0}" type="pres">
      <dgm:prSet presAssocID="{0E3F7901-0B3D-DE4F-8CCA-BE54634EFA04}" presName="image" presStyleLbl="fgImgPlace1" presStyleIdx="1" presStyleCnt="3"/>
      <dgm:spPr/>
    </dgm:pt>
    <dgm:pt modelId="{B6DD689C-95E8-4348-8450-F0DB6562999E}" type="pres">
      <dgm:prSet presAssocID="{0E3F7901-0B3D-DE4F-8CCA-BE54634EFA04}" presName="childNode" presStyleLbl="node1" presStyleIdx="1" presStyleCnt="3" custLinFactNeighborX="-19155" custLinFactNeighborY="4012">
        <dgm:presLayoutVars>
          <dgm:bulletEnabled val="1"/>
        </dgm:presLayoutVars>
      </dgm:prSet>
      <dgm:spPr/>
    </dgm:pt>
    <dgm:pt modelId="{BB9C87EC-3AD0-1D4E-B4CF-FE77FF4EC8C5}" type="pres">
      <dgm:prSet presAssocID="{0E3F7901-0B3D-DE4F-8CCA-BE54634EFA04}" presName="parentNode" presStyleLbl="revTx" presStyleIdx="1" presStyleCnt="3">
        <dgm:presLayoutVars>
          <dgm:chMax val="0"/>
          <dgm:bulletEnabled val="1"/>
        </dgm:presLayoutVars>
      </dgm:prSet>
      <dgm:spPr/>
    </dgm:pt>
    <dgm:pt modelId="{424D002B-C11A-CB4E-A839-12265C96B2F7}" type="pres">
      <dgm:prSet presAssocID="{3BAD7ECE-29B8-2C42-A30F-4B1EB11FDF96}" presName="sibTrans" presStyleCnt="0"/>
      <dgm:spPr/>
    </dgm:pt>
    <dgm:pt modelId="{BB15237C-8250-8A4C-8E73-5C79E86555C1}" type="pres">
      <dgm:prSet presAssocID="{CFB305CC-C364-FB47-9A5F-EBC6B251A5C2}" presName="compositeNode" presStyleCnt="0">
        <dgm:presLayoutVars>
          <dgm:bulletEnabled val="1"/>
        </dgm:presLayoutVars>
      </dgm:prSet>
      <dgm:spPr/>
    </dgm:pt>
    <dgm:pt modelId="{E3DB56CB-8DEB-AD4C-A3F9-51F4BF02335A}" type="pres">
      <dgm:prSet presAssocID="{CFB305CC-C364-FB47-9A5F-EBC6B251A5C2}" presName="image" presStyleLbl="fgImgPlace1" presStyleIdx="2" presStyleCnt="3"/>
      <dgm:spPr/>
    </dgm:pt>
    <dgm:pt modelId="{8172275A-B7C9-D047-938B-6CAC715F99C1}" type="pres">
      <dgm:prSet presAssocID="{CFB305CC-C364-FB47-9A5F-EBC6B251A5C2}" presName="childNode" presStyleLbl="node1" presStyleIdx="2" presStyleCnt="3" custLinFactNeighborX="-19791" custLinFactNeighborY="4012">
        <dgm:presLayoutVars>
          <dgm:bulletEnabled val="1"/>
        </dgm:presLayoutVars>
      </dgm:prSet>
      <dgm:spPr/>
    </dgm:pt>
    <dgm:pt modelId="{BB52D3D9-9E3D-FF47-B1E4-4578FB9FDB66}" type="pres">
      <dgm:prSet presAssocID="{CFB305CC-C364-FB47-9A5F-EBC6B251A5C2}" presName="parentNode" presStyleLbl="revTx" presStyleIdx="2" presStyleCnt="3">
        <dgm:presLayoutVars>
          <dgm:chMax val="0"/>
          <dgm:bulletEnabled val="1"/>
        </dgm:presLayoutVars>
      </dgm:prSet>
      <dgm:spPr/>
    </dgm:pt>
  </dgm:ptLst>
  <dgm:cxnLst>
    <dgm:cxn modelId="{10935208-C037-3445-AD69-A6AA98AF5F83}" type="presOf" srcId="{0E3F7901-0B3D-DE4F-8CCA-BE54634EFA04}" destId="{BB9C87EC-3AD0-1D4E-B4CF-FE77FF4EC8C5}" srcOrd="0" destOrd="0" presId="urn:microsoft.com/office/officeart/2005/8/layout/hList2"/>
    <dgm:cxn modelId="{6DF0FD15-2C48-B94F-AD7A-4D49BA5CD2C6}" srcId="{466B1A63-3303-2248-A657-2946E49D1F56}" destId="{0E3F7901-0B3D-DE4F-8CCA-BE54634EFA04}" srcOrd="1" destOrd="0" parTransId="{4E36B698-A44C-474A-A0F1-1AE3927F59EA}" sibTransId="{3BAD7ECE-29B8-2C42-A30F-4B1EB11FDF96}"/>
    <dgm:cxn modelId="{43481916-5A78-A747-81DE-2F55E9BA6648}" srcId="{94FC6A9C-1745-1F48-8464-08B412881FB6}" destId="{4986C147-61B9-A24C-8B1A-D481201047AE}" srcOrd="0" destOrd="0" parTransId="{761BED2D-3031-DB45-8C83-20C6018E7B6D}" sibTransId="{9A438417-9B6D-BC46-AA46-5AB86C43B980}"/>
    <dgm:cxn modelId="{56FD8526-67A8-234A-80E5-26AB0D927F26}" type="presOf" srcId="{466B1A63-3303-2248-A657-2946E49D1F56}" destId="{D4B564A9-32E3-3040-A77D-810B0F323A36}" srcOrd="0" destOrd="0" presId="urn:microsoft.com/office/officeart/2005/8/layout/hList2"/>
    <dgm:cxn modelId="{8FD30733-3EFA-9541-AE53-937CB7DA5F19}" type="presOf" srcId="{82A8715A-FB5D-BD45-9F50-67BC0C1B406B}" destId="{B6DD689C-95E8-4348-8450-F0DB6562999E}" srcOrd="0" destOrd="0" presId="urn:microsoft.com/office/officeart/2005/8/layout/hList2"/>
    <dgm:cxn modelId="{2DC2AF60-D2D8-9F44-A81C-34CEA2E1F1B4}" srcId="{466B1A63-3303-2248-A657-2946E49D1F56}" destId="{94FC6A9C-1745-1F48-8464-08B412881FB6}" srcOrd="0" destOrd="0" parTransId="{8BE19B8B-AAB8-CC41-8D5E-38E888ABC5A4}" sibTransId="{EF9BF566-BF42-4A4A-8DF8-8A128F5F3B92}"/>
    <dgm:cxn modelId="{BACFAE84-65E6-C84D-A452-202C45BBDBD6}" type="presOf" srcId="{4986C147-61B9-A24C-8B1A-D481201047AE}" destId="{F1FCDC87-03B4-434F-B109-140C47BAC522}" srcOrd="0" destOrd="0" presId="urn:microsoft.com/office/officeart/2005/8/layout/hList2"/>
    <dgm:cxn modelId="{409797C5-7932-5A4E-A4E6-40749FCD31E8}" type="presOf" srcId="{FC1D5A98-2546-B24C-B7E9-4613CFF600C5}" destId="{8172275A-B7C9-D047-938B-6CAC715F99C1}" srcOrd="0" destOrd="0" presId="urn:microsoft.com/office/officeart/2005/8/layout/hList2"/>
    <dgm:cxn modelId="{761D22C9-9B13-214F-A4AA-8A55E53ED7E4}" type="presOf" srcId="{94FC6A9C-1745-1F48-8464-08B412881FB6}" destId="{51BC2818-A43F-7546-ACFC-F8EF2ACA2FED}" srcOrd="0" destOrd="0" presId="urn:microsoft.com/office/officeart/2005/8/layout/hList2"/>
    <dgm:cxn modelId="{98F24BDA-95CE-AB4D-AFA4-FB03E573695E}" srcId="{466B1A63-3303-2248-A657-2946E49D1F56}" destId="{CFB305CC-C364-FB47-9A5F-EBC6B251A5C2}" srcOrd="2" destOrd="0" parTransId="{62D2C1E4-68EC-8940-9BC1-CDA2B79B00DC}" sibTransId="{062B2BE0-72EB-B44E-BEB2-6E5923EFD72C}"/>
    <dgm:cxn modelId="{82CBC8E6-AF92-B14C-BABD-A974E3095D1F}" srcId="{0E3F7901-0B3D-DE4F-8CCA-BE54634EFA04}" destId="{82A8715A-FB5D-BD45-9F50-67BC0C1B406B}" srcOrd="0" destOrd="0" parTransId="{EC671F7E-6FC3-CD49-B4F7-26EE7740A1FD}" sibTransId="{FD2FF8C8-28EF-7A40-87E8-DEF690773E25}"/>
    <dgm:cxn modelId="{051AFEF1-A678-C844-AC8C-762C5081FA9B}" type="presOf" srcId="{CFB305CC-C364-FB47-9A5F-EBC6B251A5C2}" destId="{BB52D3D9-9E3D-FF47-B1E4-4578FB9FDB66}" srcOrd="0" destOrd="0" presId="urn:microsoft.com/office/officeart/2005/8/layout/hList2"/>
    <dgm:cxn modelId="{2D0189FD-7DCC-954D-BDFE-85D1FEB94717}" srcId="{CFB305CC-C364-FB47-9A5F-EBC6B251A5C2}" destId="{FC1D5A98-2546-B24C-B7E9-4613CFF600C5}" srcOrd="0" destOrd="0" parTransId="{5801EB26-CA15-CF41-B979-15271288CFA5}" sibTransId="{306787F7-692E-854C-ADE9-B151F70713F1}"/>
    <dgm:cxn modelId="{C74C5741-9EFE-0A43-93B3-97094C54C5ED}" type="presParOf" srcId="{D4B564A9-32E3-3040-A77D-810B0F323A36}" destId="{95131AD9-F34D-AC47-9AA1-168802F1D1DB}" srcOrd="0" destOrd="0" presId="urn:microsoft.com/office/officeart/2005/8/layout/hList2"/>
    <dgm:cxn modelId="{1AC528A5-B89F-EC46-91DF-F7E5175F9036}" type="presParOf" srcId="{95131AD9-F34D-AC47-9AA1-168802F1D1DB}" destId="{CCB83837-239E-BC4A-B989-23BC234D5197}" srcOrd="0" destOrd="0" presId="urn:microsoft.com/office/officeart/2005/8/layout/hList2"/>
    <dgm:cxn modelId="{E3F82FF9-5A3C-AB4B-A5C8-1AF6DE5A36C8}" type="presParOf" srcId="{95131AD9-F34D-AC47-9AA1-168802F1D1DB}" destId="{F1FCDC87-03B4-434F-B109-140C47BAC522}" srcOrd="1" destOrd="0" presId="urn:microsoft.com/office/officeart/2005/8/layout/hList2"/>
    <dgm:cxn modelId="{C9BE383C-574A-F64F-A52A-0583BBD4C1DB}" type="presParOf" srcId="{95131AD9-F34D-AC47-9AA1-168802F1D1DB}" destId="{51BC2818-A43F-7546-ACFC-F8EF2ACA2FED}" srcOrd="2" destOrd="0" presId="urn:microsoft.com/office/officeart/2005/8/layout/hList2"/>
    <dgm:cxn modelId="{8207A45F-E52A-4C4E-B58E-1231E1EAA0FF}" type="presParOf" srcId="{D4B564A9-32E3-3040-A77D-810B0F323A36}" destId="{9D87A03B-DCA5-B749-9B49-C1BB5B367D3B}" srcOrd="1" destOrd="0" presId="urn:microsoft.com/office/officeart/2005/8/layout/hList2"/>
    <dgm:cxn modelId="{8F06FE09-E373-C646-A993-4408A8D564CF}" type="presParOf" srcId="{D4B564A9-32E3-3040-A77D-810B0F323A36}" destId="{2F4B52EA-6B68-F240-81CE-8FCFB3A55B74}" srcOrd="2" destOrd="0" presId="urn:microsoft.com/office/officeart/2005/8/layout/hList2"/>
    <dgm:cxn modelId="{C952E087-FD19-424F-A9F2-AE3189197575}" type="presParOf" srcId="{2F4B52EA-6B68-F240-81CE-8FCFB3A55B74}" destId="{CB311EEA-C83E-4E48-ACC3-8496CEF6F8E0}" srcOrd="0" destOrd="0" presId="urn:microsoft.com/office/officeart/2005/8/layout/hList2"/>
    <dgm:cxn modelId="{9F9388B0-8C76-034C-B967-71E1C7DC684E}" type="presParOf" srcId="{2F4B52EA-6B68-F240-81CE-8FCFB3A55B74}" destId="{B6DD689C-95E8-4348-8450-F0DB6562999E}" srcOrd="1" destOrd="0" presId="urn:microsoft.com/office/officeart/2005/8/layout/hList2"/>
    <dgm:cxn modelId="{5582599B-C1B0-1F42-BA86-1244E2B632F9}" type="presParOf" srcId="{2F4B52EA-6B68-F240-81CE-8FCFB3A55B74}" destId="{BB9C87EC-3AD0-1D4E-B4CF-FE77FF4EC8C5}" srcOrd="2" destOrd="0" presId="urn:microsoft.com/office/officeart/2005/8/layout/hList2"/>
    <dgm:cxn modelId="{AD59E1C2-4FE9-AC44-8F5E-2611C38F9258}" type="presParOf" srcId="{D4B564A9-32E3-3040-A77D-810B0F323A36}" destId="{424D002B-C11A-CB4E-A839-12265C96B2F7}" srcOrd="3" destOrd="0" presId="urn:microsoft.com/office/officeart/2005/8/layout/hList2"/>
    <dgm:cxn modelId="{9937346A-2293-0C42-BFB4-030BFE3AEEAF}" type="presParOf" srcId="{D4B564A9-32E3-3040-A77D-810B0F323A36}" destId="{BB15237C-8250-8A4C-8E73-5C79E86555C1}" srcOrd="4" destOrd="0" presId="urn:microsoft.com/office/officeart/2005/8/layout/hList2"/>
    <dgm:cxn modelId="{582B42E3-6FFA-CB44-B4ED-9EB0FEA272B7}" type="presParOf" srcId="{BB15237C-8250-8A4C-8E73-5C79E86555C1}" destId="{E3DB56CB-8DEB-AD4C-A3F9-51F4BF02335A}" srcOrd="0" destOrd="0" presId="urn:microsoft.com/office/officeart/2005/8/layout/hList2"/>
    <dgm:cxn modelId="{6FF1D658-168A-344E-9090-193D482A52ED}" type="presParOf" srcId="{BB15237C-8250-8A4C-8E73-5C79E86555C1}" destId="{8172275A-B7C9-D047-938B-6CAC715F99C1}" srcOrd="1" destOrd="0" presId="urn:microsoft.com/office/officeart/2005/8/layout/hList2"/>
    <dgm:cxn modelId="{EE03FB35-40A5-F245-AD08-4440D02BDFAD}" type="presParOf" srcId="{BB15237C-8250-8A4C-8E73-5C79E86555C1}" destId="{BB52D3D9-9E3D-FF47-B1E4-4578FB9FDB6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0E1C35-BF6A-0A40-A6E5-75E4009A8256}"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410DDAA-87C0-414A-ACC6-6017B9932B19}">
      <dgm:prSet/>
      <dgm:spPr/>
      <dgm:t>
        <a:bodyPr/>
        <a:lstStyle/>
        <a:p>
          <a:r>
            <a:rPr lang="en-US" i="1" baseline="0"/>
            <a:t>R integration for MAC:</a:t>
          </a:r>
          <a:endParaRPr lang="en-US"/>
        </a:p>
      </dgm:t>
    </dgm:pt>
    <dgm:pt modelId="{234BB6E1-66E0-1D47-895E-D98134BC86AD}" type="parTrans" cxnId="{15020C97-AD06-3F42-9A09-F0D0986989B4}">
      <dgm:prSet/>
      <dgm:spPr/>
      <dgm:t>
        <a:bodyPr/>
        <a:lstStyle/>
        <a:p>
          <a:endParaRPr lang="en-US"/>
        </a:p>
      </dgm:t>
    </dgm:pt>
    <dgm:pt modelId="{FCA252DF-7D08-3D4C-A0BF-880F4BD90063}" type="sibTrans" cxnId="{15020C97-AD06-3F42-9A09-F0D0986989B4}">
      <dgm:prSet/>
      <dgm:spPr/>
      <dgm:t>
        <a:bodyPr/>
        <a:lstStyle/>
        <a:p>
          <a:endParaRPr lang="en-US"/>
        </a:p>
      </dgm:t>
    </dgm:pt>
    <dgm:pt modelId="{F495C120-3E0B-0A4B-A2D4-5495A83FC733}">
      <dgm:prSet/>
      <dgm:spPr/>
      <dgm:t>
        <a:bodyPr/>
        <a:lstStyle/>
        <a:p>
          <a:r>
            <a:rPr lang="en-US" i="0" baseline="0">
              <a:solidFill>
                <a:schemeClr val="tx2"/>
              </a:solidFill>
            </a:rPr>
            <a:t>Compatibility and Configuration</a:t>
          </a:r>
          <a:endParaRPr lang="en-US">
            <a:solidFill>
              <a:schemeClr val="tx2"/>
            </a:solidFill>
          </a:endParaRPr>
        </a:p>
      </dgm:t>
    </dgm:pt>
    <dgm:pt modelId="{E47EBABB-BC64-5C49-876B-A836D3EBC4E6}" type="parTrans" cxnId="{79824F40-8C5F-CC4D-A578-C1B81091785F}">
      <dgm:prSet/>
      <dgm:spPr/>
      <dgm:t>
        <a:bodyPr/>
        <a:lstStyle/>
        <a:p>
          <a:endParaRPr lang="en-US"/>
        </a:p>
      </dgm:t>
    </dgm:pt>
    <dgm:pt modelId="{76CD3D4C-504E-DC40-9799-476E05D1C82F}" type="sibTrans" cxnId="{79824F40-8C5F-CC4D-A578-C1B81091785F}">
      <dgm:prSet/>
      <dgm:spPr/>
      <dgm:t>
        <a:bodyPr/>
        <a:lstStyle/>
        <a:p>
          <a:endParaRPr lang="en-US"/>
        </a:p>
      </dgm:t>
    </dgm:pt>
    <dgm:pt modelId="{78D6250E-C546-0C40-80C7-0143487E8218}">
      <dgm:prSet/>
      <dgm:spPr/>
      <dgm:t>
        <a:bodyPr/>
        <a:lstStyle/>
        <a:p>
          <a:r>
            <a:rPr lang="en-US" i="0" baseline="0">
              <a:solidFill>
                <a:schemeClr val="tx2"/>
              </a:solidFill>
            </a:rPr>
            <a:t>R Package Management</a:t>
          </a:r>
          <a:endParaRPr lang="en-US">
            <a:solidFill>
              <a:schemeClr val="tx2"/>
            </a:solidFill>
          </a:endParaRPr>
        </a:p>
      </dgm:t>
    </dgm:pt>
    <dgm:pt modelId="{B959AE56-7A66-AF4C-8A08-9314652C54AC}" type="parTrans" cxnId="{410875A1-5164-B247-B12E-F0E6E1F6FB1C}">
      <dgm:prSet/>
      <dgm:spPr/>
      <dgm:t>
        <a:bodyPr/>
        <a:lstStyle/>
        <a:p>
          <a:endParaRPr lang="en-US"/>
        </a:p>
      </dgm:t>
    </dgm:pt>
    <dgm:pt modelId="{86F64716-2C1F-694A-A2BA-9A5588C77A1F}" type="sibTrans" cxnId="{410875A1-5164-B247-B12E-F0E6E1F6FB1C}">
      <dgm:prSet/>
      <dgm:spPr/>
      <dgm:t>
        <a:bodyPr/>
        <a:lstStyle/>
        <a:p>
          <a:endParaRPr lang="en-US"/>
        </a:p>
      </dgm:t>
    </dgm:pt>
    <dgm:pt modelId="{AC028BB0-5293-074A-9D93-8EAEACDA3897}">
      <dgm:prSet/>
      <dgm:spPr/>
      <dgm:t>
        <a:bodyPr/>
        <a:lstStyle/>
        <a:p>
          <a:r>
            <a:rPr lang="en-US" i="0" baseline="0">
              <a:solidFill>
                <a:schemeClr val="tx2"/>
              </a:solidFill>
            </a:rPr>
            <a:t>Security and Permissions</a:t>
          </a:r>
          <a:endParaRPr lang="en-US">
            <a:solidFill>
              <a:schemeClr val="tx2"/>
            </a:solidFill>
          </a:endParaRPr>
        </a:p>
      </dgm:t>
    </dgm:pt>
    <dgm:pt modelId="{7EDDB9A7-18F5-B04F-85B5-ACEE24EF8832}" type="parTrans" cxnId="{368B24CE-D0C3-0B4D-9FF5-708B4446C20B}">
      <dgm:prSet/>
      <dgm:spPr/>
      <dgm:t>
        <a:bodyPr/>
        <a:lstStyle/>
        <a:p>
          <a:endParaRPr lang="en-US"/>
        </a:p>
      </dgm:t>
    </dgm:pt>
    <dgm:pt modelId="{8F1F6F99-6B4F-5044-A886-2DD57152EF0B}" type="sibTrans" cxnId="{368B24CE-D0C3-0B4D-9FF5-708B4446C20B}">
      <dgm:prSet/>
      <dgm:spPr/>
      <dgm:t>
        <a:bodyPr/>
        <a:lstStyle/>
        <a:p>
          <a:endParaRPr lang="en-US"/>
        </a:p>
      </dgm:t>
    </dgm:pt>
    <dgm:pt modelId="{F689472C-C8A6-4C49-B488-1F2C8C4A45FD}">
      <dgm:prSet/>
      <dgm:spPr/>
      <dgm:t>
        <a:bodyPr/>
        <a:lstStyle/>
        <a:p>
          <a:r>
            <a:rPr lang="en-US" i="1" baseline="0"/>
            <a:t>Dimension selection for the linear model:</a:t>
          </a:r>
          <a:endParaRPr lang="en-US"/>
        </a:p>
      </dgm:t>
    </dgm:pt>
    <dgm:pt modelId="{8656DAAC-BBFC-2044-98BF-B1891EC4D545}" type="parTrans" cxnId="{AE7CD75B-380E-044C-9544-F8FF888EE9F5}">
      <dgm:prSet/>
      <dgm:spPr/>
      <dgm:t>
        <a:bodyPr/>
        <a:lstStyle/>
        <a:p>
          <a:endParaRPr lang="en-US"/>
        </a:p>
      </dgm:t>
    </dgm:pt>
    <dgm:pt modelId="{DA23AE28-C3AB-6241-BD7A-C40D623D7FF6}" type="sibTrans" cxnId="{AE7CD75B-380E-044C-9544-F8FF888EE9F5}">
      <dgm:prSet/>
      <dgm:spPr/>
      <dgm:t>
        <a:bodyPr/>
        <a:lstStyle/>
        <a:p>
          <a:endParaRPr lang="en-US"/>
        </a:p>
      </dgm:t>
    </dgm:pt>
    <dgm:pt modelId="{C0ED8AD9-2651-6B46-872A-D4F5689CC362}">
      <dgm:prSet/>
      <dgm:spPr/>
      <dgm:t>
        <a:bodyPr/>
        <a:lstStyle/>
        <a:p>
          <a:r>
            <a:rPr lang="en-US" i="0" baseline="0">
              <a:solidFill>
                <a:schemeClr val="tx2"/>
              </a:solidFill>
            </a:rPr>
            <a:t>Domain Knowledge</a:t>
          </a:r>
          <a:endParaRPr lang="en-US">
            <a:solidFill>
              <a:schemeClr val="tx2"/>
            </a:solidFill>
          </a:endParaRPr>
        </a:p>
      </dgm:t>
    </dgm:pt>
    <dgm:pt modelId="{63437DDF-0B34-584F-BE20-D37F066EF478}" type="parTrans" cxnId="{A42AD97B-3E1F-624A-8305-6E76EE72714D}">
      <dgm:prSet/>
      <dgm:spPr/>
      <dgm:t>
        <a:bodyPr/>
        <a:lstStyle/>
        <a:p>
          <a:endParaRPr lang="en-US"/>
        </a:p>
      </dgm:t>
    </dgm:pt>
    <dgm:pt modelId="{EF62E668-62CF-9F4B-932A-6BC0605CB5BA}" type="sibTrans" cxnId="{A42AD97B-3E1F-624A-8305-6E76EE72714D}">
      <dgm:prSet/>
      <dgm:spPr/>
      <dgm:t>
        <a:bodyPr/>
        <a:lstStyle/>
        <a:p>
          <a:endParaRPr lang="en-US"/>
        </a:p>
      </dgm:t>
    </dgm:pt>
    <dgm:pt modelId="{C1350D16-2349-CC4F-97B3-133394E3BE70}">
      <dgm:prSet/>
      <dgm:spPr/>
      <dgm:t>
        <a:bodyPr/>
        <a:lstStyle/>
        <a:p>
          <a:r>
            <a:rPr lang="en-US" i="0" baseline="0">
              <a:solidFill>
                <a:schemeClr val="tx2"/>
              </a:solidFill>
            </a:rPr>
            <a:t>Multicollinearity</a:t>
          </a:r>
          <a:endParaRPr lang="en-US">
            <a:solidFill>
              <a:schemeClr val="tx2"/>
            </a:solidFill>
          </a:endParaRPr>
        </a:p>
      </dgm:t>
    </dgm:pt>
    <dgm:pt modelId="{454BC36E-6C6D-134A-92D5-FAFFBE625479}" type="parTrans" cxnId="{8DA32427-4D96-844B-B58E-2C1BFD445F9F}">
      <dgm:prSet/>
      <dgm:spPr/>
      <dgm:t>
        <a:bodyPr/>
        <a:lstStyle/>
        <a:p>
          <a:endParaRPr lang="en-US"/>
        </a:p>
      </dgm:t>
    </dgm:pt>
    <dgm:pt modelId="{2CA9BB42-138B-9740-8B70-C851A732A9F8}" type="sibTrans" cxnId="{8DA32427-4D96-844B-B58E-2C1BFD445F9F}">
      <dgm:prSet/>
      <dgm:spPr/>
      <dgm:t>
        <a:bodyPr/>
        <a:lstStyle/>
        <a:p>
          <a:endParaRPr lang="en-US"/>
        </a:p>
      </dgm:t>
    </dgm:pt>
    <dgm:pt modelId="{0EC4124A-C5E2-124E-8FCA-E60FA575653F}">
      <dgm:prSet/>
      <dgm:spPr/>
      <dgm:t>
        <a:bodyPr/>
        <a:lstStyle/>
        <a:p>
          <a:r>
            <a:rPr lang="en-US" i="0" baseline="0">
              <a:solidFill>
                <a:schemeClr val="tx2"/>
              </a:solidFill>
            </a:rPr>
            <a:t>Dimension Transformation</a:t>
          </a:r>
          <a:endParaRPr lang="en-US">
            <a:solidFill>
              <a:schemeClr val="tx2"/>
            </a:solidFill>
          </a:endParaRPr>
        </a:p>
      </dgm:t>
    </dgm:pt>
    <dgm:pt modelId="{EF055BA7-21FD-C14D-95DB-9F5E2943B95B}" type="parTrans" cxnId="{3817B809-6ADB-7141-BF34-31CDF93EDDC7}">
      <dgm:prSet/>
      <dgm:spPr/>
      <dgm:t>
        <a:bodyPr/>
        <a:lstStyle/>
        <a:p>
          <a:endParaRPr lang="en-US"/>
        </a:p>
      </dgm:t>
    </dgm:pt>
    <dgm:pt modelId="{ED619374-2789-1141-8EC6-CECAC4EE6833}" type="sibTrans" cxnId="{3817B809-6ADB-7141-BF34-31CDF93EDDC7}">
      <dgm:prSet/>
      <dgm:spPr/>
      <dgm:t>
        <a:bodyPr/>
        <a:lstStyle/>
        <a:p>
          <a:endParaRPr lang="en-US"/>
        </a:p>
      </dgm:t>
    </dgm:pt>
    <dgm:pt modelId="{A4D928B4-9A76-9C45-902C-3CD0BF9D8AAD}" type="pres">
      <dgm:prSet presAssocID="{000E1C35-BF6A-0A40-A6E5-75E4009A8256}" presName="Name0" presStyleCnt="0">
        <dgm:presLayoutVars>
          <dgm:chMax val="7"/>
          <dgm:dir/>
          <dgm:animLvl val="lvl"/>
          <dgm:resizeHandles val="exact"/>
        </dgm:presLayoutVars>
      </dgm:prSet>
      <dgm:spPr/>
    </dgm:pt>
    <dgm:pt modelId="{3807BA2B-F51B-CE4C-85CE-B43AC9AC1BA1}" type="pres">
      <dgm:prSet presAssocID="{3410DDAA-87C0-414A-ACC6-6017B9932B19}" presName="circle1" presStyleLbl="node1" presStyleIdx="0" presStyleCnt="2"/>
      <dgm:spPr/>
    </dgm:pt>
    <dgm:pt modelId="{88EE8138-B463-8942-BC67-65191B811F1B}" type="pres">
      <dgm:prSet presAssocID="{3410DDAA-87C0-414A-ACC6-6017B9932B19}" presName="space" presStyleCnt="0"/>
      <dgm:spPr/>
    </dgm:pt>
    <dgm:pt modelId="{1A9F7703-441B-5340-BD13-00525118DCC9}" type="pres">
      <dgm:prSet presAssocID="{3410DDAA-87C0-414A-ACC6-6017B9932B19}" presName="rect1" presStyleLbl="alignAcc1" presStyleIdx="0" presStyleCnt="2"/>
      <dgm:spPr/>
    </dgm:pt>
    <dgm:pt modelId="{650118C3-1F31-DF42-B787-7837CD35B623}" type="pres">
      <dgm:prSet presAssocID="{F689472C-C8A6-4C49-B488-1F2C8C4A45FD}" presName="vertSpace2" presStyleLbl="node1" presStyleIdx="0" presStyleCnt="2"/>
      <dgm:spPr/>
    </dgm:pt>
    <dgm:pt modelId="{5F05F6AE-EBDC-EF48-B7C8-C79ADDEB76FC}" type="pres">
      <dgm:prSet presAssocID="{F689472C-C8A6-4C49-B488-1F2C8C4A45FD}" presName="circle2" presStyleLbl="node1" presStyleIdx="1" presStyleCnt="2"/>
      <dgm:spPr/>
    </dgm:pt>
    <dgm:pt modelId="{9432B242-CC2D-D941-94DB-E980E74F4105}" type="pres">
      <dgm:prSet presAssocID="{F689472C-C8A6-4C49-B488-1F2C8C4A45FD}" presName="rect2" presStyleLbl="alignAcc1" presStyleIdx="1" presStyleCnt="2"/>
      <dgm:spPr/>
    </dgm:pt>
    <dgm:pt modelId="{AB148C45-7483-2D44-90CB-D23C826859C8}" type="pres">
      <dgm:prSet presAssocID="{3410DDAA-87C0-414A-ACC6-6017B9932B19}" presName="rect1ParTx" presStyleLbl="alignAcc1" presStyleIdx="1" presStyleCnt="2">
        <dgm:presLayoutVars>
          <dgm:chMax val="1"/>
          <dgm:bulletEnabled val="1"/>
        </dgm:presLayoutVars>
      </dgm:prSet>
      <dgm:spPr/>
    </dgm:pt>
    <dgm:pt modelId="{94E9B142-9910-C741-96AF-CF3CBF24009F}" type="pres">
      <dgm:prSet presAssocID="{3410DDAA-87C0-414A-ACC6-6017B9932B19}" presName="rect1ChTx" presStyleLbl="alignAcc1" presStyleIdx="1" presStyleCnt="2">
        <dgm:presLayoutVars>
          <dgm:bulletEnabled val="1"/>
        </dgm:presLayoutVars>
      </dgm:prSet>
      <dgm:spPr/>
    </dgm:pt>
    <dgm:pt modelId="{E72AE6CC-4CCC-C143-A345-B9835CB9A944}" type="pres">
      <dgm:prSet presAssocID="{F689472C-C8A6-4C49-B488-1F2C8C4A45FD}" presName="rect2ParTx" presStyleLbl="alignAcc1" presStyleIdx="1" presStyleCnt="2">
        <dgm:presLayoutVars>
          <dgm:chMax val="1"/>
          <dgm:bulletEnabled val="1"/>
        </dgm:presLayoutVars>
      </dgm:prSet>
      <dgm:spPr/>
    </dgm:pt>
    <dgm:pt modelId="{CA9CCD6D-1A8E-6A4D-B4AA-B7FED3D3FD49}" type="pres">
      <dgm:prSet presAssocID="{F689472C-C8A6-4C49-B488-1F2C8C4A45FD}" presName="rect2ChTx" presStyleLbl="alignAcc1" presStyleIdx="1" presStyleCnt="2">
        <dgm:presLayoutVars>
          <dgm:bulletEnabled val="1"/>
        </dgm:presLayoutVars>
      </dgm:prSet>
      <dgm:spPr/>
    </dgm:pt>
  </dgm:ptLst>
  <dgm:cxnLst>
    <dgm:cxn modelId="{2656A904-4476-7C4E-AD07-60E4BD8D38BE}" type="presOf" srcId="{C0ED8AD9-2651-6B46-872A-D4F5689CC362}" destId="{CA9CCD6D-1A8E-6A4D-B4AA-B7FED3D3FD49}" srcOrd="0" destOrd="0" presId="urn:microsoft.com/office/officeart/2005/8/layout/target3"/>
    <dgm:cxn modelId="{3817B809-6ADB-7141-BF34-31CDF93EDDC7}" srcId="{F689472C-C8A6-4C49-B488-1F2C8C4A45FD}" destId="{0EC4124A-C5E2-124E-8FCA-E60FA575653F}" srcOrd="2" destOrd="0" parTransId="{EF055BA7-21FD-C14D-95DB-9F5E2943B95B}" sibTransId="{ED619374-2789-1141-8EC6-CECAC4EE6833}"/>
    <dgm:cxn modelId="{8DA32427-4D96-844B-B58E-2C1BFD445F9F}" srcId="{F689472C-C8A6-4C49-B488-1F2C8C4A45FD}" destId="{C1350D16-2349-CC4F-97B3-133394E3BE70}" srcOrd="1" destOrd="0" parTransId="{454BC36E-6C6D-134A-92D5-FAFFBE625479}" sibTransId="{2CA9BB42-138B-9740-8B70-C851A732A9F8}"/>
    <dgm:cxn modelId="{E4F9752E-13F5-E048-B440-9CC49ABF0C43}" type="presOf" srcId="{3410DDAA-87C0-414A-ACC6-6017B9932B19}" destId="{1A9F7703-441B-5340-BD13-00525118DCC9}" srcOrd="0" destOrd="0" presId="urn:microsoft.com/office/officeart/2005/8/layout/target3"/>
    <dgm:cxn modelId="{118ED037-0EEA-7641-B36B-A6F430F9DAE6}" type="presOf" srcId="{F495C120-3E0B-0A4B-A2D4-5495A83FC733}" destId="{94E9B142-9910-C741-96AF-CF3CBF24009F}" srcOrd="0" destOrd="0" presId="urn:microsoft.com/office/officeart/2005/8/layout/target3"/>
    <dgm:cxn modelId="{79824F40-8C5F-CC4D-A578-C1B81091785F}" srcId="{3410DDAA-87C0-414A-ACC6-6017B9932B19}" destId="{F495C120-3E0B-0A4B-A2D4-5495A83FC733}" srcOrd="0" destOrd="0" parTransId="{E47EBABB-BC64-5C49-876B-A836D3EBC4E6}" sibTransId="{76CD3D4C-504E-DC40-9799-476E05D1C82F}"/>
    <dgm:cxn modelId="{94348F56-893E-E045-93D1-3AC63731C3B3}" type="presOf" srcId="{AC028BB0-5293-074A-9D93-8EAEACDA3897}" destId="{94E9B142-9910-C741-96AF-CF3CBF24009F}" srcOrd="0" destOrd="2" presId="urn:microsoft.com/office/officeart/2005/8/layout/target3"/>
    <dgm:cxn modelId="{9CF85C5B-C140-624D-8230-9E0203B86709}" type="presOf" srcId="{000E1C35-BF6A-0A40-A6E5-75E4009A8256}" destId="{A4D928B4-9A76-9C45-902C-3CD0BF9D8AAD}" srcOrd="0" destOrd="0" presId="urn:microsoft.com/office/officeart/2005/8/layout/target3"/>
    <dgm:cxn modelId="{AE7CD75B-380E-044C-9544-F8FF888EE9F5}" srcId="{000E1C35-BF6A-0A40-A6E5-75E4009A8256}" destId="{F689472C-C8A6-4C49-B488-1F2C8C4A45FD}" srcOrd="1" destOrd="0" parTransId="{8656DAAC-BBFC-2044-98BF-B1891EC4D545}" sibTransId="{DA23AE28-C3AB-6241-BD7A-C40D623D7FF6}"/>
    <dgm:cxn modelId="{09450078-A3C2-C941-9B7B-711F45CD629D}" type="presOf" srcId="{F689472C-C8A6-4C49-B488-1F2C8C4A45FD}" destId="{9432B242-CC2D-D941-94DB-E980E74F4105}" srcOrd="0" destOrd="0" presId="urn:microsoft.com/office/officeart/2005/8/layout/target3"/>
    <dgm:cxn modelId="{0BC30E7B-CFC8-2F41-A5EA-64767A5263C7}" type="presOf" srcId="{C1350D16-2349-CC4F-97B3-133394E3BE70}" destId="{CA9CCD6D-1A8E-6A4D-B4AA-B7FED3D3FD49}" srcOrd="0" destOrd="1" presId="urn:microsoft.com/office/officeart/2005/8/layout/target3"/>
    <dgm:cxn modelId="{A42AD97B-3E1F-624A-8305-6E76EE72714D}" srcId="{F689472C-C8A6-4C49-B488-1F2C8C4A45FD}" destId="{C0ED8AD9-2651-6B46-872A-D4F5689CC362}" srcOrd="0" destOrd="0" parTransId="{63437DDF-0B34-584F-BE20-D37F066EF478}" sibTransId="{EF62E668-62CF-9F4B-932A-6BC0605CB5BA}"/>
    <dgm:cxn modelId="{7624C383-CF1B-1649-A1A1-A754A8EFDF2E}" type="presOf" srcId="{3410DDAA-87C0-414A-ACC6-6017B9932B19}" destId="{AB148C45-7483-2D44-90CB-D23C826859C8}" srcOrd="1" destOrd="0" presId="urn:microsoft.com/office/officeart/2005/8/layout/target3"/>
    <dgm:cxn modelId="{15020C97-AD06-3F42-9A09-F0D0986989B4}" srcId="{000E1C35-BF6A-0A40-A6E5-75E4009A8256}" destId="{3410DDAA-87C0-414A-ACC6-6017B9932B19}" srcOrd="0" destOrd="0" parTransId="{234BB6E1-66E0-1D47-895E-D98134BC86AD}" sibTransId="{FCA252DF-7D08-3D4C-A0BF-880F4BD90063}"/>
    <dgm:cxn modelId="{410875A1-5164-B247-B12E-F0E6E1F6FB1C}" srcId="{3410DDAA-87C0-414A-ACC6-6017B9932B19}" destId="{78D6250E-C546-0C40-80C7-0143487E8218}" srcOrd="1" destOrd="0" parTransId="{B959AE56-7A66-AF4C-8A08-9314652C54AC}" sibTransId="{86F64716-2C1F-694A-A2BA-9A5588C77A1F}"/>
    <dgm:cxn modelId="{324122B7-5F2C-CB4F-89A8-C374A58C179F}" type="presOf" srcId="{F689472C-C8A6-4C49-B488-1F2C8C4A45FD}" destId="{E72AE6CC-4CCC-C143-A345-B9835CB9A944}" srcOrd="1" destOrd="0" presId="urn:microsoft.com/office/officeart/2005/8/layout/target3"/>
    <dgm:cxn modelId="{368B24CE-D0C3-0B4D-9FF5-708B4446C20B}" srcId="{3410DDAA-87C0-414A-ACC6-6017B9932B19}" destId="{AC028BB0-5293-074A-9D93-8EAEACDA3897}" srcOrd="2" destOrd="0" parTransId="{7EDDB9A7-18F5-B04F-85B5-ACEE24EF8832}" sibTransId="{8F1F6F99-6B4F-5044-A886-2DD57152EF0B}"/>
    <dgm:cxn modelId="{4383E6D6-83A9-DA47-A5AA-09F81C9A2850}" type="presOf" srcId="{0EC4124A-C5E2-124E-8FCA-E60FA575653F}" destId="{CA9CCD6D-1A8E-6A4D-B4AA-B7FED3D3FD49}" srcOrd="0" destOrd="2" presId="urn:microsoft.com/office/officeart/2005/8/layout/target3"/>
    <dgm:cxn modelId="{610349DD-B047-F247-B0FB-7876CD17B55E}" type="presOf" srcId="{78D6250E-C546-0C40-80C7-0143487E8218}" destId="{94E9B142-9910-C741-96AF-CF3CBF24009F}" srcOrd="0" destOrd="1" presId="urn:microsoft.com/office/officeart/2005/8/layout/target3"/>
    <dgm:cxn modelId="{E8D3041C-55F5-744A-9906-218E9530CAF7}" type="presParOf" srcId="{A4D928B4-9A76-9C45-902C-3CD0BF9D8AAD}" destId="{3807BA2B-F51B-CE4C-85CE-B43AC9AC1BA1}" srcOrd="0" destOrd="0" presId="urn:microsoft.com/office/officeart/2005/8/layout/target3"/>
    <dgm:cxn modelId="{341E87DF-1D4C-8A45-A163-BDAB1D0212D9}" type="presParOf" srcId="{A4D928B4-9A76-9C45-902C-3CD0BF9D8AAD}" destId="{88EE8138-B463-8942-BC67-65191B811F1B}" srcOrd="1" destOrd="0" presId="urn:microsoft.com/office/officeart/2005/8/layout/target3"/>
    <dgm:cxn modelId="{97D9AEE8-D115-AD45-883B-AB049AA1A4A1}" type="presParOf" srcId="{A4D928B4-9A76-9C45-902C-3CD0BF9D8AAD}" destId="{1A9F7703-441B-5340-BD13-00525118DCC9}" srcOrd="2" destOrd="0" presId="urn:microsoft.com/office/officeart/2005/8/layout/target3"/>
    <dgm:cxn modelId="{C1C701CB-7067-7A41-B4A5-C0EB96E1AF7E}" type="presParOf" srcId="{A4D928B4-9A76-9C45-902C-3CD0BF9D8AAD}" destId="{650118C3-1F31-DF42-B787-7837CD35B623}" srcOrd="3" destOrd="0" presId="urn:microsoft.com/office/officeart/2005/8/layout/target3"/>
    <dgm:cxn modelId="{49CBC4E6-C11A-5E41-94A8-7CF104DE2608}" type="presParOf" srcId="{A4D928B4-9A76-9C45-902C-3CD0BF9D8AAD}" destId="{5F05F6AE-EBDC-EF48-B7C8-C79ADDEB76FC}" srcOrd="4" destOrd="0" presId="urn:microsoft.com/office/officeart/2005/8/layout/target3"/>
    <dgm:cxn modelId="{56D66306-2D73-1A44-9E96-C13AC9344202}" type="presParOf" srcId="{A4D928B4-9A76-9C45-902C-3CD0BF9D8AAD}" destId="{9432B242-CC2D-D941-94DB-E980E74F4105}" srcOrd="5" destOrd="0" presId="urn:microsoft.com/office/officeart/2005/8/layout/target3"/>
    <dgm:cxn modelId="{55444CB4-03BD-B241-841D-7C812D3AFFFA}" type="presParOf" srcId="{A4D928B4-9A76-9C45-902C-3CD0BF9D8AAD}" destId="{AB148C45-7483-2D44-90CB-D23C826859C8}" srcOrd="6" destOrd="0" presId="urn:microsoft.com/office/officeart/2005/8/layout/target3"/>
    <dgm:cxn modelId="{5FB48F80-E0CC-D740-9950-A0D1692EBFC9}" type="presParOf" srcId="{A4D928B4-9A76-9C45-902C-3CD0BF9D8AAD}" destId="{94E9B142-9910-C741-96AF-CF3CBF24009F}" srcOrd="7" destOrd="0" presId="urn:microsoft.com/office/officeart/2005/8/layout/target3"/>
    <dgm:cxn modelId="{F6A8AC6F-4800-AB4E-8C40-B0095C677F9C}" type="presParOf" srcId="{A4D928B4-9A76-9C45-902C-3CD0BF9D8AAD}" destId="{E72AE6CC-4CCC-C143-A345-B9835CB9A944}" srcOrd="8" destOrd="0" presId="urn:microsoft.com/office/officeart/2005/8/layout/target3"/>
    <dgm:cxn modelId="{BB8CAF9F-B92E-F54E-AFB3-CEF9221F51FD}" type="presParOf" srcId="{A4D928B4-9A76-9C45-902C-3CD0BF9D8AAD}" destId="{CA9CCD6D-1A8E-6A4D-B4AA-B7FED3D3FD49}" srcOrd="9"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D2C1B-94B3-4988-BB36-F168FFB9785F}">
      <dsp:nvSpPr>
        <dsp:cNvPr id="0" name=""/>
        <dsp:cNvSpPr/>
      </dsp:nvSpPr>
      <dsp:spPr>
        <a:xfrm>
          <a:off x="2579179" y="624195"/>
          <a:ext cx="479917" cy="91440"/>
        </a:xfrm>
        <a:custGeom>
          <a:avLst/>
          <a:gdLst/>
          <a:ahLst/>
          <a:cxnLst/>
          <a:rect l="0" t="0" r="0" b="0"/>
          <a:pathLst>
            <a:path>
              <a:moveTo>
                <a:pt x="0" y="45720"/>
              </a:moveTo>
              <a:lnTo>
                <a:pt x="47991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6375" y="667363"/>
        <a:ext cx="25525" cy="5105"/>
      </dsp:txXfrm>
    </dsp:sp>
    <dsp:sp modelId="{1F69EC35-35FC-4D40-8A6E-E17C39543EC8}">
      <dsp:nvSpPr>
        <dsp:cNvPr id="0" name=""/>
        <dsp:cNvSpPr/>
      </dsp:nvSpPr>
      <dsp:spPr>
        <a:xfrm>
          <a:off x="361338" y="4023"/>
          <a:ext cx="2219641" cy="1331785"/>
        </a:xfrm>
        <a:prstGeom prst="rect">
          <a:avLst/>
        </a:prstGeom>
        <a:gradFill rotWithShape="0">
          <a:gsLst>
            <a:gs pos="4700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a:ea typeface="맑은 고딕"/>
            </a:rPr>
            <a:t>Download Files</a:t>
          </a:r>
          <a:endParaRPr lang="en-US" sz="1900" kern="1200" dirty="0"/>
        </a:p>
      </dsp:txBody>
      <dsp:txXfrm>
        <a:off x="361338" y="4023"/>
        <a:ext cx="2219641" cy="1331785"/>
      </dsp:txXfrm>
    </dsp:sp>
    <dsp:sp modelId="{E26C2A95-2001-4DFE-AD2B-D5F36BF9D6A9}">
      <dsp:nvSpPr>
        <dsp:cNvPr id="0" name=""/>
        <dsp:cNvSpPr/>
      </dsp:nvSpPr>
      <dsp:spPr>
        <a:xfrm>
          <a:off x="5309339" y="624195"/>
          <a:ext cx="479917" cy="91440"/>
        </a:xfrm>
        <a:custGeom>
          <a:avLst/>
          <a:gdLst/>
          <a:ahLst/>
          <a:cxnLst/>
          <a:rect l="0" t="0" r="0" b="0"/>
          <a:pathLst>
            <a:path>
              <a:moveTo>
                <a:pt x="0" y="45720"/>
              </a:moveTo>
              <a:lnTo>
                <a:pt x="47991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6535" y="667363"/>
        <a:ext cx="25525" cy="5105"/>
      </dsp:txXfrm>
    </dsp:sp>
    <dsp:sp modelId="{6B197565-8509-4A5D-963B-C93558F092C3}">
      <dsp:nvSpPr>
        <dsp:cNvPr id="0" name=""/>
        <dsp:cNvSpPr/>
      </dsp:nvSpPr>
      <dsp:spPr>
        <a:xfrm>
          <a:off x="3091497" y="4023"/>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Move files from Local server to VMware Local server</a:t>
          </a:r>
          <a:endParaRPr lang="en-US" sz="1900" kern="1200"/>
        </a:p>
      </dsp:txBody>
      <dsp:txXfrm>
        <a:off x="3091497" y="4023"/>
        <a:ext cx="2219641" cy="1331785"/>
      </dsp:txXfrm>
    </dsp:sp>
    <dsp:sp modelId="{49E0C12D-010F-4695-8FB4-96097AC1965C}">
      <dsp:nvSpPr>
        <dsp:cNvPr id="0" name=""/>
        <dsp:cNvSpPr/>
      </dsp:nvSpPr>
      <dsp:spPr>
        <a:xfrm>
          <a:off x="1471158" y="1334008"/>
          <a:ext cx="5460319" cy="479917"/>
        </a:xfrm>
        <a:custGeom>
          <a:avLst/>
          <a:gdLst/>
          <a:ahLst/>
          <a:cxnLst/>
          <a:rect l="0" t="0" r="0" b="0"/>
          <a:pathLst>
            <a:path>
              <a:moveTo>
                <a:pt x="5460319" y="0"/>
              </a:moveTo>
              <a:lnTo>
                <a:pt x="5460319" y="257058"/>
              </a:lnTo>
              <a:lnTo>
                <a:pt x="0" y="257058"/>
              </a:lnTo>
              <a:lnTo>
                <a:pt x="0" y="479917"/>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64215" y="1571414"/>
        <a:ext cx="274206" cy="5105"/>
      </dsp:txXfrm>
    </dsp:sp>
    <dsp:sp modelId="{1BC499F4-8C26-4ACA-A312-EEC974FB6B2E}">
      <dsp:nvSpPr>
        <dsp:cNvPr id="0" name=""/>
        <dsp:cNvSpPr/>
      </dsp:nvSpPr>
      <dsp:spPr>
        <a:xfrm>
          <a:off x="5821657" y="4023"/>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Move files from VMware Local to HDFS</a:t>
          </a:r>
          <a:endParaRPr lang="en-US" sz="1900" kern="1200"/>
        </a:p>
      </dsp:txBody>
      <dsp:txXfrm>
        <a:off x="5821657" y="4023"/>
        <a:ext cx="2219641" cy="1331785"/>
      </dsp:txXfrm>
    </dsp:sp>
    <dsp:sp modelId="{96619CDA-9B5E-4B21-8C8B-F8436DD7ADE8}">
      <dsp:nvSpPr>
        <dsp:cNvPr id="0" name=""/>
        <dsp:cNvSpPr/>
      </dsp:nvSpPr>
      <dsp:spPr>
        <a:xfrm>
          <a:off x="2579179" y="2466498"/>
          <a:ext cx="479917" cy="91440"/>
        </a:xfrm>
        <a:custGeom>
          <a:avLst/>
          <a:gdLst/>
          <a:ahLst/>
          <a:cxnLst/>
          <a:rect l="0" t="0" r="0" b="0"/>
          <a:pathLst>
            <a:path>
              <a:moveTo>
                <a:pt x="0" y="45720"/>
              </a:moveTo>
              <a:lnTo>
                <a:pt x="47991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06375" y="2509665"/>
        <a:ext cx="25525" cy="5105"/>
      </dsp:txXfrm>
    </dsp:sp>
    <dsp:sp modelId="{95A7D71B-3EB8-480A-8586-90EF19FFB035}">
      <dsp:nvSpPr>
        <dsp:cNvPr id="0" name=""/>
        <dsp:cNvSpPr/>
      </dsp:nvSpPr>
      <dsp:spPr>
        <a:xfrm>
          <a:off x="361338" y="1846325"/>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Create tables and load data into the tables in Impala</a:t>
          </a:r>
        </a:p>
      </dsp:txBody>
      <dsp:txXfrm>
        <a:off x="361338" y="1846325"/>
        <a:ext cx="2219641" cy="1331785"/>
      </dsp:txXfrm>
    </dsp:sp>
    <dsp:sp modelId="{F2FC0778-C59A-4303-8E16-5939A00609AD}">
      <dsp:nvSpPr>
        <dsp:cNvPr id="0" name=""/>
        <dsp:cNvSpPr/>
      </dsp:nvSpPr>
      <dsp:spPr>
        <a:xfrm>
          <a:off x="5309339" y="2466498"/>
          <a:ext cx="479917" cy="91440"/>
        </a:xfrm>
        <a:custGeom>
          <a:avLst/>
          <a:gdLst/>
          <a:ahLst/>
          <a:cxnLst/>
          <a:rect l="0" t="0" r="0" b="0"/>
          <a:pathLst>
            <a:path>
              <a:moveTo>
                <a:pt x="0" y="45720"/>
              </a:moveTo>
              <a:lnTo>
                <a:pt x="479917" y="45720"/>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6535" y="2509665"/>
        <a:ext cx="25525" cy="5105"/>
      </dsp:txXfrm>
    </dsp:sp>
    <dsp:sp modelId="{C36037F2-4BEB-4275-BC88-E1B3B61DFA83}">
      <dsp:nvSpPr>
        <dsp:cNvPr id="0" name=""/>
        <dsp:cNvSpPr/>
      </dsp:nvSpPr>
      <dsp:spPr>
        <a:xfrm>
          <a:off x="3091497" y="1846325"/>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Connect Impala and Tableau using Impala ODBC Driver</a:t>
          </a:r>
        </a:p>
      </dsp:txBody>
      <dsp:txXfrm>
        <a:off x="3091497" y="1846325"/>
        <a:ext cx="2219641" cy="1331785"/>
      </dsp:txXfrm>
    </dsp:sp>
    <dsp:sp modelId="{18B56268-1CB3-4AAD-8235-E92B71328829}">
      <dsp:nvSpPr>
        <dsp:cNvPr id="0" name=""/>
        <dsp:cNvSpPr/>
      </dsp:nvSpPr>
      <dsp:spPr>
        <a:xfrm>
          <a:off x="1471158" y="3176311"/>
          <a:ext cx="5460319" cy="479917"/>
        </a:xfrm>
        <a:custGeom>
          <a:avLst/>
          <a:gdLst/>
          <a:ahLst/>
          <a:cxnLst/>
          <a:rect l="0" t="0" r="0" b="0"/>
          <a:pathLst>
            <a:path>
              <a:moveTo>
                <a:pt x="5460319" y="0"/>
              </a:moveTo>
              <a:lnTo>
                <a:pt x="5460319" y="257058"/>
              </a:lnTo>
              <a:lnTo>
                <a:pt x="0" y="257058"/>
              </a:lnTo>
              <a:lnTo>
                <a:pt x="0" y="479917"/>
              </a:lnTo>
            </a:path>
          </a:pathLst>
        </a:custGeom>
        <a:noFill/>
        <a:ln w="9525" cap="flat" cmpd="sng" algn="ctr">
          <a:solidFill>
            <a:schemeClr val="accent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64215" y="3413717"/>
        <a:ext cx="274206" cy="5105"/>
      </dsp:txXfrm>
    </dsp:sp>
    <dsp:sp modelId="{785B2E10-DA56-4E94-B0A4-5643DC470957}">
      <dsp:nvSpPr>
        <dsp:cNvPr id="0" name=""/>
        <dsp:cNvSpPr/>
      </dsp:nvSpPr>
      <dsp:spPr>
        <a:xfrm>
          <a:off x="5821657" y="1846325"/>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 Integrate Tableau and R</a:t>
          </a:r>
        </a:p>
      </dsp:txBody>
      <dsp:txXfrm>
        <a:off x="5821657" y="1846325"/>
        <a:ext cx="2219641" cy="1331785"/>
      </dsp:txXfrm>
    </dsp:sp>
    <dsp:sp modelId="{6CBE303B-D96E-4846-8C38-2E3EF6453395}">
      <dsp:nvSpPr>
        <dsp:cNvPr id="0" name=""/>
        <dsp:cNvSpPr/>
      </dsp:nvSpPr>
      <dsp:spPr>
        <a:xfrm>
          <a:off x="361338" y="3688628"/>
          <a:ext cx="2219641" cy="133178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ea typeface="맑은 고딕"/>
            </a:rPr>
            <a:t>Visualize the data using Tableau</a:t>
          </a:r>
          <a:endParaRPr lang="en-US" sz="1900" kern="1200"/>
        </a:p>
      </dsp:txBody>
      <dsp:txXfrm>
        <a:off x="361338" y="3688628"/>
        <a:ext cx="2219641" cy="1331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C2818-A43F-7546-ACFC-F8EF2ACA2FED}">
      <dsp:nvSpPr>
        <dsp:cNvPr id="0" name=""/>
        <dsp:cNvSpPr/>
      </dsp:nvSpPr>
      <dsp:spPr>
        <a:xfrm rot="5400000" flipH="1">
          <a:off x="-1066246" y="1298306"/>
          <a:ext cx="2417690"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1066246" y="1298306"/>
        <a:ext cx="2417690" cy="220317"/>
      </dsp:txXfrm>
    </dsp:sp>
    <dsp:sp modelId="{F1FCDC87-03B4-434F-B109-140C47BAC522}">
      <dsp:nvSpPr>
        <dsp:cNvPr id="0" name=""/>
        <dsp:cNvSpPr/>
      </dsp:nvSpPr>
      <dsp:spPr>
        <a:xfrm>
          <a:off x="32444"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chemeClr val="tx1"/>
              </a:solidFill>
            </a:rPr>
            <a:t>The given code predicts the values of the dependent variable “</a:t>
          </a:r>
          <a:r>
            <a:rPr lang="en-US" sz="1000" b="1" kern="1200" err="1">
              <a:solidFill>
                <a:schemeClr val="tx1"/>
              </a:solidFill>
            </a:rPr>
            <a:t>Riskfactor_scaled</a:t>
          </a:r>
          <a:r>
            <a:rPr lang="en-US" sz="1000" b="1" kern="1200">
              <a:solidFill>
                <a:schemeClr val="tx1"/>
              </a:solidFill>
            </a:rPr>
            <a:t>" based on a linear regression model using the independent variable "Events".</a:t>
          </a:r>
          <a:endParaRPr lang="en-US" sz="1000" kern="1200">
            <a:solidFill>
              <a:schemeClr val="tx1"/>
            </a:solidFill>
          </a:endParaRPr>
        </a:p>
      </dsp:txBody>
      <dsp:txXfrm>
        <a:off x="32444" y="439231"/>
        <a:ext cx="1097416" cy="2083389"/>
      </dsp:txXfrm>
    </dsp:sp>
    <dsp:sp modelId="{CCB83837-239E-BC4A-B989-23BC234D5197}">
      <dsp:nvSpPr>
        <dsp:cNvPr id="0" name=""/>
        <dsp:cNvSpPr/>
      </dsp:nvSpPr>
      <dsp:spPr>
        <a:xfrm>
          <a:off x="27220"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C87EC-3AD0-1D4E-B4CF-FE77FF4EC8C5}">
      <dsp:nvSpPr>
        <dsp:cNvPr id="0" name=""/>
        <dsp:cNvSpPr/>
      </dsp:nvSpPr>
      <dsp:spPr>
        <a:xfrm rot="16200000">
          <a:off x="695597" y="1287181"/>
          <a:ext cx="2083389"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695597" y="1287181"/>
        <a:ext cx="2083389" cy="220317"/>
      </dsp:txXfrm>
    </dsp:sp>
    <dsp:sp modelId="{B6DD689C-95E8-4348-8450-F0DB6562999E}">
      <dsp:nvSpPr>
        <dsp:cNvPr id="0" name=""/>
        <dsp:cNvSpPr/>
      </dsp:nvSpPr>
      <dsp:spPr>
        <a:xfrm>
          <a:off x="1637240"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chemeClr val="tx1"/>
              </a:solidFill>
            </a:rPr>
            <a:t>The values of "</a:t>
          </a:r>
          <a:r>
            <a:rPr lang="en-US" sz="1000" b="1" kern="1200" err="1">
              <a:solidFill>
                <a:schemeClr val="tx1"/>
              </a:solidFill>
            </a:rPr>
            <a:t>Riskfactor_scaled</a:t>
          </a:r>
          <a:r>
            <a:rPr lang="en-US" sz="1000" b="1" kern="1200">
              <a:solidFill>
                <a:schemeClr val="tx1"/>
              </a:solidFill>
            </a:rPr>
            <a:t>" can be reasonably estimated using a straight line that best fits the data points based on the values of "Events.”</a:t>
          </a:r>
          <a:endParaRPr lang="en-US" sz="1000" kern="1200">
            <a:solidFill>
              <a:schemeClr val="tx1"/>
            </a:solidFill>
          </a:endParaRPr>
        </a:p>
      </dsp:txBody>
      <dsp:txXfrm>
        <a:off x="1637240" y="439231"/>
        <a:ext cx="1097416" cy="2083389"/>
      </dsp:txXfrm>
    </dsp:sp>
    <dsp:sp modelId="{CB311EEA-C83E-4E48-ACC3-8496CEF6F8E0}">
      <dsp:nvSpPr>
        <dsp:cNvPr id="0" name=""/>
        <dsp:cNvSpPr/>
      </dsp:nvSpPr>
      <dsp:spPr>
        <a:xfrm>
          <a:off x="1627132"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52D3D9-9E3D-FF47-B1E4-4578FB9FDB66}">
      <dsp:nvSpPr>
        <dsp:cNvPr id="0" name=""/>
        <dsp:cNvSpPr/>
      </dsp:nvSpPr>
      <dsp:spPr>
        <a:xfrm rot="16200000">
          <a:off x="2295509" y="1287181"/>
          <a:ext cx="2083389" cy="220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94308" bIns="0" numCol="1" spcCol="1270" anchor="t" anchorCtr="0">
          <a:noAutofit/>
        </a:bodyPr>
        <a:lstStyle/>
        <a:p>
          <a:pPr marL="0" lvl="0" indent="0" algn="r" defTabSz="666750">
            <a:lnSpc>
              <a:spcPct val="90000"/>
            </a:lnSpc>
            <a:spcBef>
              <a:spcPct val="0"/>
            </a:spcBef>
            <a:spcAft>
              <a:spcPct val="35000"/>
            </a:spcAft>
            <a:buNone/>
          </a:pPr>
          <a:endParaRPr lang="en-US" sz="1500" kern="1200"/>
        </a:p>
      </dsp:txBody>
      <dsp:txXfrm>
        <a:off x="2295509" y="1287181"/>
        <a:ext cx="2083389" cy="220317"/>
      </dsp:txXfrm>
    </dsp:sp>
    <dsp:sp modelId="{8172275A-B7C9-D047-938B-6CAC715F99C1}">
      <dsp:nvSpPr>
        <dsp:cNvPr id="0" name=""/>
        <dsp:cNvSpPr/>
      </dsp:nvSpPr>
      <dsp:spPr>
        <a:xfrm>
          <a:off x="3230173" y="439231"/>
          <a:ext cx="1097416" cy="2083389"/>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194308" rIns="71120" bIns="7112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chemeClr val="tx1"/>
              </a:solidFill>
            </a:rPr>
            <a:t>A positive slope indicates that as the values of "Events” increase, the values of "</a:t>
          </a:r>
          <a:r>
            <a:rPr lang="en-US" sz="1000" b="1" kern="1200" err="1">
              <a:solidFill>
                <a:schemeClr val="tx1"/>
              </a:solidFill>
            </a:rPr>
            <a:t>Riskfactor_scaled</a:t>
          </a:r>
          <a:r>
            <a:rPr lang="en-US" sz="1000" b="1" kern="1200">
              <a:solidFill>
                <a:schemeClr val="tx1"/>
              </a:solidFill>
            </a:rPr>
            <a:t>" also tend to increase.</a:t>
          </a:r>
          <a:endParaRPr lang="en-US" sz="1000" kern="1200">
            <a:solidFill>
              <a:schemeClr val="tx1"/>
            </a:solidFill>
          </a:endParaRPr>
        </a:p>
      </dsp:txBody>
      <dsp:txXfrm>
        <a:off x="3230173" y="439231"/>
        <a:ext cx="1097416" cy="2083389"/>
      </dsp:txXfrm>
    </dsp:sp>
    <dsp:sp modelId="{E3DB56CB-8DEB-AD4C-A3F9-51F4BF02335A}">
      <dsp:nvSpPr>
        <dsp:cNvPr id="0" name=""/>
        <dsp:cNvSpPr/>
      </dsp:nvSpPr>
      <dsp:spPr>
        <a:xfrm>
          <a:off x="3227045" y="64826"/>
          <a:ext cx="440635" cy="440635"/>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7BA2B-F51B-CE4C-85CE-B43AC9AC1BA1}">
      <dsp:nvSpPr>
        <dsp:cNvPr id="0" name=""/>
        <dsp:cNvSpPr/>
      </dsp:nvSpPr>
      <dsp:spPr>
        <a:xfrm>
          <a:off x="0" y="0"/>
          <a:ext cx="5025702" cy="5025702"/>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F7703-441B-5340-BD13-00525118DCC9}">
      <dsp:nvSpPr>
        <dsp:cNvPr id="0" name=""/>
        <dsp:cNvSpPr/>
      </dsp:nvSpPr>
      <dsp:spPr>
        <a:xfrm>
          <a:off x="2512851" y="0"/>
          <a:ext cx="5889674" cy="50257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i="1" kern="1200" baseline="0"/>
            <a:t>R integration for MAC:</a:t>
          </a:r>
          <a:endParaRPr lang="en-US" sz="3700" kern="1200"/>
        </a:p>
      </dsp:txBody>
      <dsp:txXfrm>
        <a:off x="2512851" y="0"/>
        <a:ext cx="2944837" cy="2387208"/>
      </dsp:txXfrm>
    </dsp:sp>
    <dsp:sp modelId="{5F05F6AE-EBDC-EF48-B7C8-C79ADDEB76FC}">
      <dsp:nvSpPr>
        <dsp:cNvPr id="0" name=""/>
        <dsp:cNvSpPr/>
      </dsp:nvSpPr>
      <dsp:spPr>
        <a:xfrm>
          <a:off x="1319246" y="2387208"/>
          <a:ext cx="2387208" cy="2387208"/>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2B242-CC2D-D941-94DB-E980E74F4105}">
      <dsp:nvSpPr>
        <dsp:cNvPr id="0" name=""/>
        <dsp:cNvSpPr/>
      </dsp:nvSpPr>
      <dsp:spPr>
        <a:xfrm>
          <a:off x="2512851" y="2387208"/>
          <a:ext cx="5889674" cy="238720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i="1" kern="1200" baseline="0"/>
            <a:t>Dimension selection for the linear model:</a:t>
          </a:r>
          <a:endParaRPr lang="en-US" sz="3700" kern="1200"/>
        </a:p>
      </dsp:txBody>
      <dsp:txXfrm>
        <a:off x="2512851" y="2387208"/>
        <a:ext cx="2944837" cy="2387208"/>
      </dsp:txXfrm>
    </dsp:sp>
    <dsp:sp modelId="{94E9B142-9910-C741-96AF-CF3CBF24009F}">
      <dsp:nvSpPr>
        <dsp:cNvPr id="0" name=""/>
        <dsp:cNvSpPr/>
      </dsp:nvSpPr>
      <dsp:spPr>
        <a:xfrm>
          <a:off x="5457688" y="0"/>
          <a:ext cx="2944837" cy="23872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i="0" kern="1200" baseline="0">
              <a:solidFill>
                <a:schemeClr val="tx2"/>
              </a:solidFill>
            </a:rPr>
            <a:t>Compatibility and Configuration</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R Package Management</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Security and Permissions</a:t>
          </a:r>
          <a:endParaRPr lang="en-US" sz="2400" kern="1200">
            <a:solidFill>
              <a:schemeClr val="tx2"/>
            </a:solidFill>
          </a:endParaRPr>
        </a:p>
      </dsp:txBody>
      <dsp:txXfrm>
        <a:off x="5457688" y="0"/>
        <a:ext cx="2944837" cy="2387208"/>
      </dsp:txXfrm>
    </dsp:sp>
    <dsp:sp modelId="{CA9CCD6D-1A8E-6A4D-B4AA-B7FED3D3FD49}">
      <dsp:nvSpPr>
        <dsp:cNvPr id="0" name=""/>
        <dsp:cNvSpPr/>
      </dsp:nvSpPr>
      <dsp:spPr>
        <a:xfrm>
          <a:off x="5457688" y="2387208"/>
          <a:ext cx="2944837" cy="238720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i="0" kern="1200" baseline="0">
              <a:solidFill>
                <a:schemeClr val="tx2"/>
              </a:solidFill>
            </a:rPr>
            <a:t>Domain Knowledge</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Multicollinearity</a:t>
          </a:r>
          <a:endParaRPr lang="en-US" sz="2400" kern="1200">
            <a:solidFill>
              <a:schemeClr val="tx2"/>
            </a:solidFill>
          </a:endParaRPr>
        </a:p>
        <a:p>
          <a:pPr marL="228600" lvl="1" indent="-228600" algn="l" defTabSz="1066800">
            <a:lnSpc>
              <a:spcPct val="90000"/>
            </a:lnSpc>
            <a:spcBef>
              <a:spcPct val="0"/>
            </a:spcBef>
            <a:spcAft>
              <a:spcPct val="15000"/>
            </a:spcAft>
            <a:buChar char="•"/>
          </a:pPr>
          <a:r>
            <a:rPr lang="en-US" sz="2400" i="0" kern="1200" baseline="0">
              <a:solidFill>
                <a:schemeClr val="tx2"/>
              </a:solidFill>
            </a:rPr>
            <a:t>Dimension Transformation</a:t>
          </a:r>
          <a:endParaRPr lang="en-US" sz="2400" kern="1200">
            <a:solidFill>
              <a:schemeClr val="tx2"/>
            </a:solidFill>
          </a:endParaRPr>
        </a:p>
      </dsp:txBody>
      <dsp:txXfrm>
        <a:off x="5457688" y="2387208"/>
        <a:ext cx="2944837" cy="238720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2023. 11. 10.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2023. 11. 10.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l"/>
            <a:r>
              <a:rPr lang="en-IN" b="0" i="0">
                <a:solidFill>
                  <a:srgbClr val="374151"/>
                </a:solidFill>
                <a:effectLst/>
                <a:latin typeface="Söhne"/>
              </a:rPr>
              <a:t>Step 1: Download Files Begin by downloading the required files from the source. These files contain the data that needs to be processed and visualized.</a:t>
            </a:r>
          </a:p>
          <a:p>
            <a:pPr algn="l"/>
            <a:r>
              <a:rPr lang="en-IN" b="0" i="0">
                <a:solidFill>
                  <a:srgbClr val="374151"/>
                </a:solidFill>
                <a:effectLst/>
                <a:latin typeface="Söhne"/>
              </a:rPr>
              <a:t>Step 2: Move Files from Local Server to VMware Local Server Next, transfer the downloaded files from the local server to the VMware Local Server. This step ensures that the data is accessible within the virtual environment.</a:t>
            </a:r>
          </a:p>
          <a:p>
            <a:pPr algn="l"/>
            <a:r>
              <a:rPr lang="en-IN" b="0" i="0">
                <a:solidFill>
                  <a:srgbClr val="374151"/>
                </a:solidFill>
                <a:effectLst/>
                <a:latin typeface="Söhne"/>
              </a:rPr>
              <a:t>Step 3: Move Files from VMware Local to HDFS After the files are in the VMware Local Server, proceed to move them to the Hadoop Distributed File System (HDFS). This step makes the data available for processing and analysis within the Hadoop ecosystem.</a:t>
            </a:r>
          </a:p>
          <a:p>
            <a:pPr algn="l"/>
            <a:r>
              <a:rPr lang="en-IN" b="0" i="0">
                <a:solidFill>
                  <a:srgbClr val="374151"/>
                </a:solidFill>
                <a:effectLst/>
                <a:latin typeface="Söhne"/>
              </a:rPr>
              <a:t>Step 4: Create Tables and Load Data into Impala Create the necessary tables in Impala that match the data schema. Once the tables are set up, load the data from HDFS into these Impala tables for efficient querying and analysis.</a:t>
            </a:r>
          </a:p>
          <a:p>
            <a:pPr algn="l"/>
            <a:r>
              <a:rPr lang="en-IN" b="0" i="0">
                <a:solidFill>
                  <a:srgbClr val="374151"/>
                </a:solidFill>
                <a:effectLst/>
                <a:latin typeface="Söhne"/>
              </a:rPr>
              <a:t>Step 5: Connect Impala and Tableau using Impala ODBC Driver Establish a connection between Impala and Tableau using the Impala ODBC Driver. This allows Tableau to interact with the data stored in Impala and create visualizations based on the queried results.</a:t>
            </a:r>
          </a:p>
          <a:p>
            <a:pPr algn="l"/>
            <a:r>
              <a:rPr lang="en-IN" b="0" i="0">
                <a:solidFill>
                  <a:srgbClr val="374151"/>
                </a:solidFill>
                <a:effectLst/>
                <a:latin typeface="Söhne"/>
              </a:rPr>
              <a:t>Step 6: Integrate Tableau and R Integrate R with Tableau to leverage R's advanced statistical and analytical capabilities. This integration enables the use of R scripts and functions within Tableau to perform complex calculations and data manipulations.</a:t>
            </a:r>
          </a:p>
          <a:p>
            <a:pPr algn="l"/>
            <a:r>
              <a:rPr lang="en-IN" b="0" i="0">
                <a:solidFill>
                  <a:srgbClr val="374151"/>
                </a:solidFill>
                <a:effectLst/>
                <a:latin typeface="Söhne"/>
              </a:rPr>
              <a:t>Step 7: Visualize the Data using Tableau Now that the data is loaded into Impala and integrated with R, use Tableau's intuitive and powerful visualization tools to create compelling visualizations and dashboards. </a:t>
            </a:r>
            <a:r>
              <a:rPr lang="en-IN" b="0" i="0" err="1">
                <a:solidFill>
                  <a:srgbClr val="374151"/>
                </a:solidFill>
                <a:effectLst/>
                <a:latin typeface="Söhne"/>
              </a:rPr>
              <a:t>Analyze</a:t>
            </a:r>
            <a:r>
              <a:rPr lang="en-IN" b="0" i="0">
                <a:solidFill>
                  <a:srgbClr val="374151"/>
                </a:solidFill>
                <a:effectLst/>
                <a:latin typeface="Söhne"/>
              </a:rPr>
              <a:t> the data, gain insights, and present the findings effectively using Tableau's visual representation capabilities.</a:t>
            </a:r>
          </a:p>
          <a:p>
            <a:pPr algn="l"/>
            <a:r>
              <a:rPr lang="en-IN" b="0" i="0">
                <a:solidFill>
                  <a:srgbClr val="374151"/>
                </a:solidFill>
                <a:effectLst/>
                <a:latin typeface="Söhne"/>
              </a:rPr>
              <a:t>By following this workflow, you can effectively download, process, </a:t>
            </a:r>
            <a:r>
              <a:rPr lang="en-IN" b="0" i="0" err="1">
                <a:solidFill>
                  <a:srgbClr val="374151"/>
                </a:solidFill>
                <a:effectLst/>
                <a:latin typeface="Söhne"/>
              </a:rPr>
              <a:t>analyze</a:t>
            </a:r>
            <a:r>
              <a:rPr lang="en-IN" b="0" i="0">
                <a:solidFill>
                  <a:srgbClr val="374151"/>
                </a:solidFill>
                <a:effectLst/>
                <a:latin typeface="Söhne"/>
              </a:rPr>
              <a:t>, and visualize data using a combination of VMware, HDFS, Impala, Tableau, and R, thereby enabling a comprehensive data analysis pipeline.</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50583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There are two major challenges that we have , the first one is integrating with R for MAC users.</a:t>
            </a:r>
            <a:br>
              <a:rPr lang="en-US"/>
            </a:br>
            <a:r>
              <a:rPr lang="en-US"/>
              <a:t>While integrating , we faced compatibility and configuration issues as Setting up R integration in Tableau for Mac might be more challenging compared to Windows.  Also, Managing R packages and their dependencies might be different on Mac than on Windows. Ensuring that the required R packages are installed and accessible to Tableau can be a challenge. Security and permissions issues such as On macOS, security settings may prevent Tableau from executing R scripts by default. Users might need to grant appropriate permissions or modify security settings to allow Tableau to interact with R.</a:t>
            </a:r>
          </a:p>
          <a:p>
            <a:pPr rtl="0"/>
            <a:r>
              <a:rPr lang="en-US"/>
              <a:t> </a:t>
            </a:r>
          </a:p>
          <a:p>
            <a:pPr rtl="0"/>
            <a:r>
              <a:rPr lang="en-US"/>
              <a:t>Another major </a:t>
            </a:r>
            <a:r>
              <a:rPr lang="en-US" err="1"/>
              <a:t>challlenge</a:t>
            </a:r>
            <a:r>
              <a:rPr lang="en-US"/>
              <a:t> is Dimension Selection for Linear Model. </a:t>
            </a:r>
            <a:br>
              <a:rPr lang="en-US"/>
            </a:br>
            <a:r>
              <a:rPr lang="en-US"/>
              <a:t>Choosing relevant dimensions for a linear model requires domain knowledge and understanding of the data. Selecting irrelevant or redundant dimensions may lead to a model with poor predictive power. Also, if selected dimensions are highly correlated with each other, it can cause multicollinearity issues in the linear model, leading to unstable coefficient estimates. Sometimes, linear models may perform better when certain dimensions are transformed (e.g., log-transformed) to meet the assumptions of the model. Identifying when and how to transform dimensions can be challenging.</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84879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mj-lt"/>
              <a:buAutoNum type="arabicPeriod"/>
            </a:pPr>
            <a:r>
              <a:rPr lang="en-US" b="1"/>
              <a:t>Top 3 Trucks Contributing to Accidents:</a:t>
            </a:r>
            <a:r>
              <a:rPr lang="en-US"/>
              <a:t> The analysis indicates that Ford, Peterbilt, and Caterpillar are the top three truck manufacturers that contribute the most to accidents. These trucks may warrant special attention in terms of safety measures and regulations.</a:t>
            </a:r>
          </a:p>
          <a:p>
            <a:pPr rtl="0">
              <a:buFont typeface="+mj-lt"/>
              <a:buAutoNum type="arabicPeriod"/>
            </a:pPr>
            <a:r>
              <a:rPr lang="en-US" b="1"/>
              <a:t>Ford Has the Highest Risk Factor:</a:t>
            </a:r>
            <a:r>
              <a:rPr lang="en-US"/>
              <a:t> Among the identified truck manufacturers, Ford stands out with the highest risk factor. This suggests that Ford trucks might have a higher likelihood of being involved in accidents compared to the others.</a:t>
            </a:r>
          </a:p>
          <a:p>
            <a:pPr rtl="0">
              <a:buFont typeface="+mj-lt"/>
              <a:buAutoNum type="arabicPeriod"/>
            </a:pPr>
            <a:r>
              <a:rPr lang="en-US" b="1"/>
              <a:t>Santa Rosa Leads in Lane Departure Events:</a:t>
            </a:r>
            <a:r>
              <a:rPr lang="en-US"/>
              <a:t> The data reveals that Santa Rosa has the highest number of lane departure events, indicating a potential area of concern in terms of road safety and lane adherence.</a:t>
            </a:r>
          </a:p>
          <a:p>
            <a:pPr rtl="0">
              <a:buFont typeface="+mj-lt"/>
              <a:buAutoNum type="arabicPeriod"/>
            </a:pPr>
            <a:r>
              <a:rPr lang="en-US" b="1"/>
              <a:t>A97 Identified as an Outlier:</a:t>
            </a:r>
            <a:r>
              <a:rPr lang="en-US"/>
              <a:t> A97 is identified as an outlier in the dataset. This could imply that it exhibits significantly different behavior or characteristics compared to other data points, warranting further investigation.</a:t>
            </a:r>
          </a:p>
          <a:p>
            <a:pPr rtl="0">
              <a:buFont typeface="+mj-lt"/>
              <a:buAutoNum type="arabicPeriod"/>
            </a:pPr>
            <a:r>
              <a:rPr lang="en-US" b="1"/>
              <a:t>Focus on A35 after A97:</a:t>
            </a:r>
            <a:r>
              <a:rPr lang="en-US"/>
              <a:t> Following A97, A35 is suggested to be the next area of focus to improve event statistics. This indicates that A35 might have notable safety issues that need attention to reduce accidents or events.</a:t>
            </a:r>
          </a:p>
          <a:p>
            <a:pPr rtl="0">
              <a:buFont typeface="+mj-lt"/>
              <a:buAutoNum type="arabicPeriod"/>
            </a:pPr>
            <a:r>
              <a:rPr lang="en-US" b="1"/>
              <a:t>Correlation Between Events and Risk Factor:</a:t>
            </a:r>
            <a:r>
              <a:rPr lang="en-US"/>
              <a:t> The analysis shows that there is a positive correlation between the number of events (e.g., lane departure events) and the risk factor. This means that as the number of events increases, the risk factor also tends to increase, suggesting a potential relationship between these variables.</a:t>
            </a:r>
          </a:p>
          <a:p>
            <a:endParaRPr lang="en-US"/>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014114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2023. 11. 10.</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67544" y="895906"/>
            <a:ext cx="4363103" cy="1813014"/>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2023. 11. 10.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2023. 11. 10.</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535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2023. 11. 10.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2023. 11. 10.</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9" name="제목 1"/>
          <p:cNvSpPr>
            <a:spLocks noGrp="1"/>
          </p:cNvSpPr>
          <p:nvPr>
            <p:ph type="title"/>
          </p:nvPr>
        </p:nvSpPr>
        <p:spPr>
          <a:xfrm>
            <a:off x="179512" y="-535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2023. 11. 10.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059832" y="3717032"/>
            <a:ext cx="5328592" cy="122413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2023. 11. 10.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12" Type="http://schemas.openxmlformats.org/officeDocument/2006/relationships/image" Target="../media/image23.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11" Type="http://schemas.openxmlformats.org/officeDocument/2006/relationships/image" Target="../media/image22.png"/><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notesSlide" Target="../notesSlides/notesSlide2.xml"/><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51520" y="2682301"/>
            <a:ext cx="2448272" cy="553998"/>
          </a:xfrm>
          <a:prstGeom prst="rect">
            <a:avLst/>
          </a:prstGeom>
          <a:noFill/>
        </p:spPr>
        <p:txBody>
          <a:bodyPr wrap="square" rtlCol="0" anchor="ctr">
            <a:spAutoFit/>
          </a:bodyPr>
          <a:lstStyle/>
          <a:p>
            <a:pPr algn="r"/>
            <a:r>
              <a:rPr lang="en-US" altLang="ko-KR" sz="3000" b="1">
                <a:solidFill>
                  <a:schemeClr val="bg1"/>
                </a:solidFill>
                <a:effectLst>
                  <a:outerShdw blurRad="63500" algn="ctr" rotWithShape="0">
                    <a:prstClr val="black">
                      <a:alpha val="0"/>
                    </a:prstClr>
                  </a:outerShdw>
                </a:effectLst>
                <a:latin typeface="+mj-lt"/>
                <a:ea typeface="맑은 고딕" pitchFamily="50" charset="-127"/>
              </a:rPr>
              <a:t>CONTENTS</a:t>
            </a:r>
            <a:endParaRPr lang="ko-KR" altLang="en-US" sz="3000" b="1">
              <a:solidFill>
                <a:schemeClr val="bg1"/>
              </a:solidFill>
              <a:effectLst>
                <a:outerShdw blurRad="63500" algn="ctr" rotWithShape="0">
                  <a:prstClr val="black">
                    <a:alpha val="0"/>
                  </a:prstClr>
                </a:outerShdw>
              </a:effectLst>
              <a:latin typeface="+mj-lt"/>
              <a:ea typeface="맑은 고딕" pitchFamily="50" charset="-127"/>
            </a:endParaRPr>
          </a:p>
        </p:txBody>
      </p:sp>
      <p:grpSp>
        <p:nvGrpSpPr>
          <p:cNvPr id="3" name="그룹 2"/>
          <p:cNvGrpSpPr/>
          <p:nvPr/>
        </p:nvGrpSpPr>
        <p:grpSpPr>
          <a:xfrm>
            <a:off x="899592" y="3911592"/>
            <a:ext cx="2021384" cy="971743"/>
            <a:chOff x="5640428" y="1607628"/>
            <a:chExt cx="2021384" cy="971743"/>
          </a:xfrm>
        </p:grpSpPr>
        <p:sp>
          <p:nvSpPr>
            <p:cNvPr id="18" name="Text Box 5"/>
            <p:cNvSpPr txBox="1">
              <a:spLocks noChangeArrowheads="1"/>
            </p:cNvSpPr>
            <p:nvPr/>
          </p:nvSpPr>
          <p:spPr bwMode="auto">
            <a:xfrm>
              <a:off x="5642780" y="2056151"/>
              <a:ext cx="2019032" cy="523220"/>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cs typeface="Calibri"/>
                </a:rPr>
                <a:t>Problem Statement and Objective</a:t>
              </a:r>
              <a:endParaRPr lang="en-US" altLang="ko-KR" sz="1400" b="1">
                <a:solidFill>
                  <a:srgbClr val="1D6DA0"/>
                </a:solidFill>
                <a:latin typeface="+mj-lt"/>
                <a:ea typeface="맑은 고딕" pitchFamily="50" charset="-127"/>
                <a:cs typeface="Calibri"/>
              </a:endParaRPr>
            </a:p>
          </p:txBody>
        </p:sp>
        <p:sp>
          <p:nvSpPr>
            <p:cNvPr id="20" name="TextBox 13"/>
            <p:cNvSpPr txBox="1">
              <a:spLocks noChangeArrowheads="1"/>
            </p:cNvSpPr>
            <p:nvPr/>
          </p:nvSpPr>
          <p:spPr bwMode="auto">
            <a:xfrm>
              <a:off x="5640428" y="1607628"/>
              <a:ext cx="733853"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01</a:t>
              </a:r>
              <a:endParaRPr lang="ko-KR" altLang="en-US" sz="2500" b="1">
                <a:solidFill>
                  <a:srgbClr val="0F3A55"/>
                </a:solidFill>
                <a:latin typeface="+mj-lt"/>
                <a:ea typeface="맑은 고딕" pitchFamily="50" charset="-127"/>
              </a:endParaRPr>
            </a:p>
          </p:txBody>
        </p:sp>
      </p:grpSp>
      <p:grpSp>
        <p:nvGrpSpPr>
          <p:cNvPr id="71" name="그룹 70"/>
          <p:cNvGrpSpPr/>
          <p:nvPr/>
        </p:nvGrpSpPr>
        <p:grpSpPr>
          <a:xfrm>
            <a:off x="3517450" y="3907381"/>
            <a:ext cx="2955102" cy="735034"/>
            <a:chOff x="5651160" y="1629092"/>
            <a:chExt cx="2955102" cy="735034"/>
          </a:xfrm>
        </p:grpSpPr>
        <p:sp>
          <p:nvSpPr>
            <p:cNvPr id="73" name="Text Box 5"/>
            <p:cNvSpPr txBox="1">
              <a:spLocks noChangeArrowheads="1"/>
            </p:cNvSpPr>
            <p:nvPr/>
          </p:nvSpPr>
          <p:spPr bwMode="auto">
            <a:xfrm>
              <a:off x="5653512" y="2056151"/>
              <a:ext cx="2952750" cy="307975"/>
            </a:xfrm>
            <a:prstGeom prst="rect">
              <a:avLst/>
            </a:prstGeom>
            <a:noFill/>
            <a:ln w="9525">
              <a:noFill/>
              <a:miter lim="800000"/>
              <a:headEnd/>
              <a:tailEnd/>
            </a:ln>
          </p:spPr>
          <p:txBody>
            <a:bodyPr lIns="91440" tIns="45720" rIns="91440" bIns="45720" anchor="t">
              <a:spAutoFit/>
            </a:bodyPr>
            <a:lstStyle/>
            <a:p>
              <a:pPr>
                <a:defRPr/>
              </a:pPr>
              <a:r>
                <a:rPr lang="en-US" altLang="ko-KR" sz="1400" b="1">
                  <a:solidFill>
                    <a:srgbClr val="1D6DA0"/>
                  </a:solidFill>
                  <a:latin typeface="+mj-lt"/>
                  <a:ea typeface="맑은 고딕"/>
                  <a:cs typeface="Calibri"/>
                </a:rPr>
                <a:t>Process Workflow</a:t>
              </a:r>
            </a:p>
          </p:txBody>
        </p:sp>
        <p:sp>
          <p:nvSpPr>
            <p:cNvPr id="75" name="TextBox 13"/>
            <p:cNvSpPr txBox="1">
              <a:spLocks noChangeArrowheads="1"/>
            </p:cNvSpPr>
            <p:nvPr/>
          </p:nvSpPr>
          <p:spPr bwMode="auto">
            <a:xfrm>
              <a:off x="5651160" y="1629092"/>
              <a:ext cx="669459" cy="477054"/>
            </a:xfrm>
            <a:prstGeom prst="rect">
              <a:avLst/>
            </a:prstGeom>
          </p:spPr>
          <p:txBody>
            <a:bodyPr wrap="square">
              <a:spAutoFit/>
            </a:bodyPr>
            <a:lstStyle/>
            <a:p>
              <a:r>
                <a:rPr lang="en-US" altLang="ko-KR" sz="2500" b="1">
                  <a:solidFill>
                    <a:srgbClr val="0F3A55"/>
                  </a:solidFill>
                  <a:latin typeface="+mj-lt"/>
                  <a:ea typeface="맑은 고딕" pitchFamily="50" charset="-127"/>
                </a:rPr>
                <a:t>02</a:t>
              </a:r>
              <a:endParaRPr lang="ko-KR" altLang="en-US" sz="2500" b="1">
                <a:solidFill>
                  <a:srgbClr val="0F3A55"/>
                </a:solidFill>
                <a:latin typeface="+mj-lt"/>
                <a:ea typeface="맑은 고딕" pitchFamily="50" charset="-127"/>
              </a:endParaRPr>
            </a:p>
          </p:txBody>
        </p:sp>
      </p:grpSp>
      <p:grpSp>
        <p:nvGrpSpPr>
          <p:cNvPr id="65" name="그룹 64"/>
          <p:cNvGrpSpPr/>
          <p:nvPr/>
        </p:nvGrpSpPr>
        <p:grpSpPr>
          <a:xfrm>
            <a:off x="6113845" y="3906622"/>
            <a:ext cx="2081262" cy="689260"/>
            <a:chOff x="5640428" y="1621469"/>
            <a:chExt cx="2160240" cy="742459"/>
          </a:xfrm>
        </p:grpSpPr>
        <p:sp>
          <p:nvSpPr>
            <p:cNvPr id="67" name="Text Box 5"/>
            <p:cNvSpPr txBox="1">
              <a:spLocks noChangeArrowheads="1"/>
            </p:cNvSpPr>
            <p:nvPr/>
          </p:nvSpPr>
          <p:spPr bwMode="auto">
            <a:xfrm>
              <a:off x="5653512" y="2056151"/>
              <a:ext cx="2147156" cy="307777"/>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rPr>
                <a:t>Structure of Data Sources </a:t>
              </a:r>
              <a:endParaRPr lang="en-US"/>
            </a:p>
          </p:txBody>
        </p:sp>
        <p:sp>
          <p:nvSpPr>
            <p:cNvPr id="69" name="TextBox 13"/>
            <p:cNvSpPr txBox="1">
              <a:spLocks noChangeArrowheads="1"/>
            </p:cNvSpPr>
            <p:nvPr/>
          </p:nvSpPr>
          <p:spPr bwMode="auto">
            <a:xfrm>
              <a:off x="5640428" y="1621469"/>
              <a:ext cx="714160" cy="513874"/>
            </a:xfrm>
            <a:prstGeom prst="rect">
              <a:avLst/>
            </a:prstGeom>
            <a:noFill/>
            <a:ln w="9525">
              <a:noFill/>
              <a:miter lim="800000"/>
              <a:headEnd/>
              <a:tailEnd/>
            </a:ln>
          </p:spPr>
          <p:txBody>
            <a:bodyPr wrap="square" lIns="91440" tIns="45720" rIns="91440" bIns="45720" anchor="t">
              <a:spAutoFit/>
            </a:bodyPr>
            <a:lstStyle/>
            <a:p>
              <a:r>
                <a:rPr lang="en-US" altLang="ko-KR" sz="2500" b="1">
                  <a:solidFill>
                    <a:srgbClr val="0F3A55"/>
                  </a:solidFill>
                  <a:latin typeface="+mj-lt"/>
                  <a:ea typeface="맑은 고딕"/>
                </a:rPr>
                <a:t>03</a:t>
              </a:r>
              <a:endParaRPr lang="ko-KR" altLang="en-US" sz="2500" b="1">
                <a:solidFill>
                  <a:srgbClr val="0F3A55"/>
                </a:solidFill>
                <a:latin typeface="+mj-lt"/>
                <a:ea typeface="맑은 고딕" pitchFamily="50" charset="-127"/>
              </a:endParaRPr>
            </a:p>
          </p:txBody>
        </p:sp>
      </p:grpSp>
      <p:grpSp>
        <p:nvGrpSpPr>
          <p:cNvPr id="77" name="그룹 76"/>
          <p:cNvGrpSpPr/>
          <p:nvPr/>
        </p:nvGrpSpPr>
        <p:grpSpPr>
          <a:xfrm>
            <a:off x="898873" y="5108736"/>
            <a:ext cx="2955101" cy="788696"/>
            <a:chOff x="3021724" y="1446641"/>
            <a:chExt cx="2955101" cy="788696"/>
          </a:xfrm>
        </p:grpSpPr>
        <p:sp>
          <p:nvSpPr>
            <p:cNvPr id="79" name="Text Box 5"/>
            <p:cNvSpPr txBox="1">
              <a:spLocks noChangeArrowheads="1"/>
            </p:cNvSpPr>
            <p:nvPr/>
          </p:nvSpPr>
          <p:spPr bwMode="auto">
            <a:xfrm>
              <a:off x="3024075" y="1927362"/>
              <a:ext cx="2952750" cy="307975"/>
            </a:xfrm>
            <a:prstGeom prst="rect">
              <a:avLst/>
            </a:prstGeom>
            <a:noFill/>
            <a:ln w="9525">
              <a:noFill/>
              <a:miter lim="800000"/>
              <a:headEnd/>
              <a:tailEnd/>
            </a:ln>
          </p:spPr>
          <p:txBody>
            <a:bodyPr lIns="91440" tIns="45720" rIns="91440" bIns="45720" anchor="t">
              <a:spAutoFit/>
            </a:bodyPr>
            <a:lstStyle/>
            <a:p>
              <a:pPr>
                <a:defRPr/>
              </a:pPr>
              <a:r>
                <a:rPr lang="en-US" altLang="ko-KR" sz="1400" b="1">
                  <a:solidFill>
                    <a:srgbClr val="1D6DA0"/>
                  </a:solidFill>
                  <a:latin typeface="+mj-lt"/>
                  <a:ea typeface="맑은 고딕"/>
                </a:rPr>
                <a:t>Visualization Stories </a:t>
              </a:r>
              <a:endParaRPr lang="en-US"/>
            </a:p>
          </p:txBody>
        </p:sp>
        <p:sp>
          <p:nvSpPr>
            <p:cNvPr id="81" name="TextBox 13"/>
            <p:cNvSpPr txBox="1">
              <a:spLocks noChangeArrowheads="1"/>
            </p:cNvSpPr>
            <p:nvPr/>
          </p:nvSpPr>
          <p:spPr bwMode="auto">
            <a:xfrm>
              <a:off x="3021724" y="1446641"/>
              <a:ext cx="637261"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04</a:t>
              </a:r>
              <a:endParaRPr lang="ko-KR" altLang="en-US" sz="2500" b="1">
                <a:solidFill>
                  <a:srgbClr val="0F3A55"/>
                </a:solidFill>
                <a:latin typeface="+mj-lt"/>
                <a:ea typeface="맑은 고딕" pitchFamily="50" charset="-127"/>
              </a:endParaRPr>
            </a:p>
          </p:txBody>
        </p:sp>
      </p:grpSp>
      <p:grpSp>
        <p:nvGrpSpPr>
          <p:cNvPr id="83" name="그룹 82"/>
          <p:cNvGrpSpPr/>
          <p:nvPr/>
        </p:nvGrpSpPr>
        <p:grpSpPr>
          <a:xfrm>
            <a:off x="3476028" y="5108736"/>
            <a:ext cx="2193828" cy="788696"/>
            <a:chOff x="3032457" y="1446641"/>
            <a:chExt cx="2193828" cy="788696"/>
          </a:xfrm>
        </p:grpSpPr>
        <p:sp>
          <p:nvSpPr>
            <p:cNvPr id="85" name="Text Box 5"/>
            <p:cNvSpPr txBox="1">
              <a:spLocks noChangeArrowheads="1"/>
            </p:cNvSpPr>
            <p:nvPr/>
          </p:nvSpPr>
          <p:spPr bwMode="auto">
            <a:xfrm>
              <a:off x="3034809" y="1927362"/>
              <a:ext cx="2191476" cy="307975"/>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mj-lt"/>
                  <a:ea typeface="맑은 고딕"/>
                </a:rPr>
                <a:t>Prediction of Risk Factors</a:t>
              </a:r>
              <a:endParaRPr lang="en-US"/>
            </a:p>
          </p:txBody>
        </p:sp>
        <p:sp>
          <p:nvSpPr>
            <p:cNvPr id="87" name="TextBox 13"/>
            <p:cNvSpPr txBox="1">
              <a:spLocks noChangeArrowheads="1"/>
            </p:cNvSpPr>
            <p:nvPr/>
          </p:nvSpPr>
          <p:spPr bwMode="auto">
            <a:xfrm>
              <a:off x="3032457" y="1446641"/>
              <a:ext cx="712388" cy="477054"/>
            </a:xfrm>
            <a:prstGeom prst="rect">
              <a:avLst/>
            </a:prstGeom>
            <a:noFill/>
            <a:ln w="9525">
              <a:noFill/>
              <a:miter lim="800000"/>
              <a:headEnd/>
              <a:tailEnd/>
            </a:ln>
          </p:spPr>
          <p:txBody>
            <a:bodyPr wrap="square">
              <a:spAutoFit/>
            </a:bodyPr>
            <a:lstStyle/>
            <a:p>
              <a:r>
                <a:rPr lang="en-US" altLang="ko-KR" sz="2500" b="1">
                  <a:solidFill>
                    <a:srgbClr val="0F3A55"/>
                  </a:solidFill>
                  <a:latin typeface="+mj-lt"/>
                  <a:ea typeface="맑은 고딕" pitchFamily="50" charset="-127"/>
                </a:rPr>
                <a:t>05</a:t>
              </a:r>
              <a:endParaRPr lang="ko-KR" altLang="en-US" sz="2500" b="1">
                <a:solidFill>
                  <a:srgbClr val="0F3A55"/>
                </a:solidFill>
                <a:latin typeface="+mj-lt"/>
                <a:ea typeface="맑은 고딕" pitchFamily="50" charset="-127"/>
              </a:endParaRPr>
            </a:p>
          </p:txBody>
        </p:sp>
      </p:grpSp>
      <p:grpSp>
        <p:nvGrpSpPr>
          <p:cNvPr id="2" name="그룹 82">
            <a:extLst>
              <a:ext uri="{FF2B5EF4-FFF2-40B4-BE49-F238E27FC236}">
                <a16:creationId xmlns:a16="http://schemas.microsoft.com/office/drawing/2014/main" id="{661BF91F-A89D-5A48-7135-F785DC29A90C}"/>
              </a:ext>
            </a:extLst>
          </p:cNvPr>
          <p:cNvGrpSpPr/>
          <p:nvPr/>
        </p:nvGrpSpPr>
        <p:grpSpPr>
          <a:xfrm>
            <a:off x="6116197" y="5065806"/>
            <a:ext cx="2193828" cy="788696"/>
            <a:chOff x="3032457" y="1446641"/>
            <a:chExt cx="2193828" cy="788696"/>
          </a:xfrm>
        </p:grpSpPr>
        <p:sp>
          <p:nvSpPr>
            <p:cNvPr id="4" name="Text Box 5">
              <a:extLst>
                <a:ext uri="{FF2B5EF4-FFF2-40B4-BE49-F238E27FC236}">
                  <a16:creationId xmlns:a16="http://schemas.microsoft.com/office/drawing/2014/main" id="{F0E3053B-0562-2390-802D-953F9704C006}"/>
                </a:ext>
              </a:extLst>
            </p:cNvPr>
            <p:cNvSpPr txBox="1">
              <a:spLocks noChangeArrowheads="1"/>
            </p:cNvSpPr>
            <p:nvPr/>
          </p:nvSpPr>
          <p:spPr bwMode="auto">
            <a:xfrm>
              <a:off x="3034809" y="1927362"/>
              <a:ext cx="2191476" cy="307975"/>
            </a:xfrm>
            <a:prstGeom prst="rect">
              <a:avLst/>
            </a:prstGeom>
            <a:noFill/>
            <a:ln w="9525">
              <a:noFill/>
              <a:miter lim="800000"/>
              <a:headEnd/>
              <a:tailEnd/>
            </a:ln>
          </p:spPr>
          <p:txBody>
            <a:bodyPr wrap="square" lIns="91440" tIns="45720" rIns="91440" bIns="45720" anchor="t">
              <a:spAutoFit/>
            </a:bodyPr>
            <a:lstStyle/>
            <a:p>
              <a:pPr>
                <a:defRPr/>
              </a:pPr>
              <a:r>
                <a:rPr lang="en-US" altLang="ko-KR" sz="1400" b="1">
                  <a:solidFill>
                    <a:srgbClr val="1D6DA0"/>
                  </a:solidFill>
                  <a:latin typeface="Calibri"/>
                  <a:cs typeface="Calibri"/>
                </a:rPr>
                <a:t>Challenges and Conclusion</a:t>
              </a:r>
            </a:p>
          </p:txBody>
        </p:sp>
        <p:sp>
          <p:nvSpPr>
            <p:cNvPr id="5" name="TextBox 13">
              <a:extLst>
                <a:ext uri="{FF2B5EF4-FFF2-40B4-BE49-F238E27FC236}">
                  <a16:creationId xmlns:a16="http://schemas.microsoft.com/office/drawing/2014/main" id="{813C4ED0-CBDB-D74E-5C8A-E56D65A3464E}"/>
                </a:ext>
              </a:extLst>
            </p:cNvPr>
            <p:cNvSpPr txBox="1">
              <a:spLocks noChangeArrowheads="1"/>
            </p:cNvSpPr>
            <p:nvPr/>
          </p:nvSpPr>
          <p:spPr bwMode="auto">
            <a:xfrm>
              <a:off x="3032457" y="1446641"/>
              <a:ext cx="712388" cy="477054"/>
            </a:xfrm>
            <a:prstGeom prst="rect">
              <a:avLst/>
            </a:prstGeom>
            <a:noFill/>
            <a:ln w="9525">
              <a:noFill/>
              <a:miter lim="800000"/>
              <a:headEnd/>
              <a:tailEnd/>
            </a:ln>
          </p:spPr>
          <p:txBody>
            <a:bodyPr wrap="square" lIns="91440" tIns="45720" rIns="91440" bIns="45720" anchor="t">
              <a:spAutoFit/>
            </a:bodyPr>
            <a:lstStyle/>
            <a:p>
              <a:r>
                <a:rPr lang="en-US" altLang="ko-KR" sz="2500" b="1">
                  <a:solidFill>
                    <a:srgbClr val="0F3A55"/>
                  </a:solidFill>
                  <a:latin typeface="+mj-lt"/>
                  <a:ea typeface="맑은 고딕"/>
                </a:rPr>
                <a:t>06</a:t>
              </a:r>
              <a:endParaRPr lang="ko-KR" altLang="en-US" sz="2500" b="1">
                <a:solidFill>
                  <a:srgbClr val="0F3A55"/>
                </a:solidFill>
                <a:latin typeface="+mj-lt"/>
                <a:ea typeface="맑은 고딕" pitchFamily="50" charset="-127"/>
              </a:endParaRPr>
            </a:p>
          </p:txBody>
        </p:sp>
      </p:grpSp>
      <p:pic>
        <p:nvPicPr>
          <p:cNvPr id="33" name="Audio 32">
            <a:hlinkClick r:id="" action="ppaction://media"/>
            <a:extLst>
              <a:ext uri="{FF2B5EF4-FFF2-40B4-BE49-F238E27FC236}">
                <a16:creationId xmlns:a16="http://schemas.microsoft.com/office/drawing/2014/main" id="{E21DE240-C980-4E60-10E3-770FFAF90C2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1905"/>
    </mc:Choice>
    <mc:Fallback xmlns="">
      <p:transition spd="slow" advTm="1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F673AA-2624-E9EA-1117-33674ADCAB95}"/>
              </a:ext>
            </a:extLst>
          </p:cNvPr>
          <p:cNvPicPr>
            <a:picLocks noGrp="1" noChangeAspect="1"/>
          </p:cNvPicPr>
          <p:nvPr>
            <p:ph idx="1"/>
          </p:nvPr>
        </p:nvPicPr>
        <p:blipFill>
          <a:blip r:embed="rId2"/>
          <a:stretch>
            <a:fillRect/>
          </a:stretch>
        </p:blipFill>
        <p:spPr>
          <a:xfrm>
            <a:off x="0" y="1090962"/>
            <a:ext cx="5274287" cy="2938752"/>
          </a:xfrm>
          <a:prstGeom prst="rect">
            <a:avLst/>
          </a:prstGeom>
          <a:effectLst>
            <a:outerShdw blurRad="50800" dist="38100" dir="2700000" algn="tl" rotWithShape="0">
              <a:prstClr val="black">
                <a:alpha val="40000"/>
              </a:prstClr>
            </a:outerShdw>
          </a:effectLst>
        </p:spPr>
      </p:pic>
      <p:graphicFrame>
        <p:nvGraphicFramePr>
          <p:cNvPr id="6" name="Diagram 5">
            <a:extLst>
              <a:ext uri="{FF2B5EF4-FFF2-40B4-BE49-F238E27FC236}">
                <a16:creationId xmlns:a16="http://schemas.microsoft.com/office/drawing/2014/main" id="{27D4A79F-E4A9-348D-0A97-B9C92567C6C2}"/>
              </a:ext>
            </a:extLst>
          </p:cNvPr>
          <p:cNvGraphicFramePr/>
          <p:nvPr>
            <p:extLst>
              <p:ext uri="{D42A27DB-BD31-4B8C-83A1-F6EECF244321}">
                <p14:modId xmlns:p14="http://schemas.microsoft.com/office/powerpoint/2010/main" val="3659668481"/>
              </p:ext>
            </p:extLst>
          </p:nvPr>
        </p:nvGraphicFramePr>
        <p:xfrm>
          <a:off x="147072" y="4186988"/>
          <a:ext cx="4572000" cy="2671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8">
            <a:extLst>
              <a:ext uri="{FF2B5EF4-FFF2-40B4-BE49-F238E27FC236}">
                <a16:creationId xmlns:a16="http://schemas.microsoft.com/office/drawing/2014/main" id="{F1B454EC-4755-5C02-7360-CC894C60A145}"/>
              </a:ext>
            </a:extLst>
          </p:cNvPr>
          <p:cNvPicPr>
            <a:picLocks noChangeAspect="1"/>
          </p:cNvPicPr>
          <p:nvPr/>
        </p:nvPicPr>
        <p:blipFill>
          <a:blip r:embed="rId8"/>
          <a:stretch>
            <a:fillRect/>
          </a:stretch>
        </p:blipFill>
        <p:spPr>
          <a:xfrm>
            <a:off x="5454869" y="1463806"/>
            <a:ext cx="3426445" cy="181040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93B8AB0-388A-20D4-B007-5E87ABC7E787}"/>
              </a:ext>
            </a:extLst>
          </p:cNvPr>
          <p:cNvPicPr>
            <a:picLocks noChangeAspect="1"/>
          </p:cNvPicPr>
          <p:nvPr/>
        </p:nvPicPr>
        <p:blipFill>
          <a:blip r:embed="rId9"/>
          <a:stretch>
            <a:fillRect/>
          </a:stretch>
        </p:blipFill>
        <p:spPr>
          <a:xfrm>
            <a:off x="4937956" y="4329118"/>
            <a:ext cx="4058972" cy="2380497"/>
          </a:xfrm>
          <a:prstGeom prst="rect">
            <a:avLst/>
          </a:prstGeom>
          <a:effectLst>
            <a:outerShdw blurRad="50800" dist="38100" dir="2700000" algn="tl" rotWithShape="0">
              <a:prstClr val="black">
                <a:alpha val="40000"/>
              </a:prstClr>
            </a:outerShdw>
          </a:effectLst>
        </p:spPr>
      </p:pic>
      <p:sp>
        <p:nvSpPr>
          <p:cNvPr id="9" name="Title 1">
            <a:extLst>
              <a:ext uri="{FF2B5EF4-FFF2-40B4-BE49-F238E27FC236}">
                <a16:creationId xmlns:a16="http://schemas.microsoft.com/office/drawing/2014/main" id="{C9041B86-9A0D-69BA-1D72-5E3E432520CB}"/>
              </a:ext>
            </a:extLst>
          </p:cNvPr>
          <p:cNvSpPr>
            <a:spLocks noGrp="1"/>
          </p:cNvSpPr>
          <p:nvPr>
            <p:ph type="title"/>
          </p:nvPr>
        </p:nvSpPr>
        <p:spPr/>
        <p:txBody>
          <a:bodyPr>
            <a:normAutofit/>
          </a:bodyPr>
          <a:lstStyle/>
          <a:p>
            <a:r>
              <a:rPr lang="en-US">
                <a:ea typeface="맑은 고딕"/>
                <a:cs typeface="Calibri"/>
              </a:rPr>
              <a:t>R Analysis</a:t>
            </a:r>
            <a:endParaRPr lang="en-US"/>
          </a:p>
        </p:txBody>
      </p:sp>
    </p:spTree>
    <p:extLst>
      <p:ext uri="{BB962C8B-B14F-4D97-AF65-F5344CB8AC3E}">
        <p14:creationId xmlns:p14="http://schemas.microsoft.com/office/powerpoint/2010/main" val="13571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A4C1-BBF7-9F7C-264C-C65DDA4F118A}"/>
              </a:ext>
            </a:extLst>
          </p:cNvPr>
          <p:cNvSpPr>
            <a:spLocks noGrp="1"/>
          </p:cNvSpPr>
          <p:nvPr>
            <p:ph type="title"/>
          </p:nvPr>
        </p:nvSpPr>
        <p:spPr/>
        <p:txBody>
          <a:bodyPr/>
          <a:lstStyle/>
          <a:p>
            <a:r>
              <a:rPr lang="en-US">
                <a:ea typeface="맑은 고딕"/>
                <a:cs typeface="Calibri"/>
              </a:rPr>
              <a:t>Challenges</a:t>
            </a:r>
            <a:endParaRPr lang="en-US"/>
          </a:p>
        </p:txBody>
      </p:sp>
      <p:graphicFrame>
        <p:nvGraphicFramePr>
          <p:cNvPr id="4" name="Content Placeholder 3">
            <a:extLst>
              <a:ext uri="{FF2B5EF4-FFF2-40B4-BE49-F238E27FC236}">
                <a16:creationId xmlns:a16="http://schemas.microsoft.com/office/drawing/2014/main" id="{3D65958C-F5A7-E037-391A-4DE13A500A82}"/>
              </a:ext>
            </a:extLst>
          </p:cNvPr>
          <p:cNvGraphicFramePr>
            <a:graphicFrameLocks noGrp="1"/>
          </p:cNvGraphicFramePr>
          <p:nvPr>
            <p:ph idx="1"/>
            <p:extLst>
              <p:ext uri="{D42A27DB-BD31-4B8C-83A1-F6EECF244321}">
                <p14:modId xmlns:p14="http://schemas.microsoft.com/office/powerpoint/2010/main" val="641076793"/>
              </p:ext>
            </p:extLst>
          </p:nvPr>
        </p:nvGraphicFramePr>
        <p:xfrm>
          <a:off x="316756" y="1204864"/>
          <a:ext cx="8402525" cy="50257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Recorded Sound">
            <a:hlinkClick r:id="" action="ppaction://media"/>
            <a:extLst>
              <a:ext uri="{FF2B5EF4-FFF2-40B4-BE49-F238E27FC236}">
                <a16:creationId xmlns:a16="http://schemas.microsoft.com/office/drawing/2014/main" id="{363F9567-9DED-969E-738B-1BEAA533F79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956" y="6230566"/>
            <a:ext cx="609600" cy="609600"/>
          </a:xfrm>
          <a:prstGeom prst="rect">
            <a:avLst/>
          </a:prstGeom>
        </p:spPr>
      </p:pic>
      <p:pic>
        <p:nvPicPr>
          <p:cNvPr id="3" name="Graphic 5">
            <a:extLst>
              <a:ext uri="{FF2B5EF4-FFF2-40B4-BE49-F238E27FC236}">
                <a16:creationId xmlns:a16="http://schemas.microsoft.com/office/drawing/2014/main" id="{9A5907FE-C7F7-3DE8-139F-A02157E18A1A}"/>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1277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9B27-9FC7-0B3B-2B0D-45738EB577D3}"/>
              </a:ext>
            </a:extLst>
          </p:cNvPr>
          <p:cNvSpPr>
            <a:spLocks noGrp="1"/>
          </p:cNvSpPr>
          <p:nvPr>
            <p:ph type="title"/>
          </p:nvPr>
        </p:nvSpPr>
        <p:spPr/>
        <p:txBody>
          <a:bodyPr/>
          <a:lstStyle/>
          <a:p>
            <a:r>
              <a:rPr lang="en-US"/>
              <a:t>CONCLUSION</a:t>
            </a:r>
          </a:p>
        </p:txBody>
      </p:sp>
      <p:sp>
        <p:nvSpPr>
          <p:cNvPr id="4" name="Content Placeholder 2">
            <a:extLst>
              <a:ext uri="{FF2B5EF4-FFF2-40B4-BE49-F238E27FC236}">
                <a16:creationId xmlns:a16="http://schemas.microsoft.com/office/drawing/2014/main" id="{2AB8B7D6-1262-328B-A043-F1A6007845F0}"/>
              </a:ext>
            </a:extLst>
          </p:cNvPr>
          <p:cNvSpPr>
            <a:spLocks noGrp="1"/>
          </p:cNvSpPr>
          <p:nvPr>
            <p:ph idx="1"/>
          </p:nvPr>
        </p:nvSpPr>
        <p:spPr>
          <a:xfrm>
            <a:off x="94142" y="1096231"/>
            <a:ext cx="8955716" cy="3696486"/>
          </a:xfr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marL="0" indent="0" rtl="0"/>
            <a:r>
              <a:rPr lang="en-IN" sz="2800" i="0">
                <a:solidFill>
                  <a:schemeClr val="tx1"/>
                </a:solidFill>
                <a:ea typeface="맑은 고딕"/>
              </a:rPr>
              <a:t>1. Top 3 Trucks Contributing to Accidents are </a:t>
            </a:r>
            <a:r>
              <a:rPr lang="en-IN" sz="2800" i="0">
                <a:solidFill>
                  <a:srgbClr val="FF0000"/>
                </a:solidFill>
                <a:ea typeface="맑은 고딕"/>
              </a:rPr>
              <a:t>Ford</a:t>
            </a:r>
            <a:r>
              <a:rPr lang="en-IN" sz="2800" i="0">
                <a:solidFill>
                  <a:schemeClr val="tx1"/>
                </a:solidFill>
                <a:ea typeface="맑은 고딕"/>
              </a:rPr>
              <a:t>, </a:t>
            </a:r>
            <a:r>
              <a:rPr lang="en-IN" sz="2800" i="0">
                <a:solidFill>
                  <a:srgbClr val="FF0000"/>
                </a:solidFill>
                <a:ea typeface="맑은 고딕"/>
              </a:rPr>
              <a:t>Peterbilt</a:t>
            </a:r>
            <a:r>
              <a:rPr lang="en-IN" sz="2800" i="0">
                <a:solidFill>
                  <a:schemeClr val="tx1"/>
                </a:solidFill>
                <a:ea typeface="맑은 고딕"/>
              </a:rPr>
              <a:t>, and </a:t>
            </a:r>
            <a:r>
              <a:rPr lang="en-IN" sz="2800" i="0">
                <a:solidFill>
                  <a:srgbClr val="FF0000"/>
                </a:solidFill>
                <a:ea typeface="맑은 고딕"/>
              </a:rPr>
              <a:t>Caterpillar</a:t>
            </a:r>
            <a:r>
              <a:rPr lang="en-IN" sz="2800" i="0">
                <a:solidFill>
                  <a:schemeClr val="tx1"/>
                </a:solidFill>
                <a:ea typeface="맑은 고딕"/>
              </a:rPr>
              <a:t>.</a:t>
            </a:r>
            <a:endParaRPr lang="en-IN" sz="2800" i="0">
              <a:solidFill>
                <a:schemeClr val="tx1"/>
              </a:solidFill>
              <a:ea typeface="맑은 고딕"/>
              <a:cs typeface="Calibri"/>
            </a:endParaRPr>
          </a:p>
          <a:p>
            <a:pPr marL="0" indent="0" rtl="0"/>
            <a:r>
              <a:rPr lang="en-IN" sz="2800" i="0">
                <a:solidFill>
                  <a:schemeClr val="tx1"/>
                </a:solidFill>
                <a:ea typeface="맑은 고딕"/>
              </a:rPr>
              <a:t>2. </a:t>
            </a:r>
            <a:r>
              <a:rPr lang="en-IN" sz="2800" i="0">
                <a:solidFill>
                  <a:srgbClr val="FF0000"/>
                </a:solidFill>
                <a:ea typeface="맑은 고딕"/>
              </a:rPr>
              <a:t>Ford</a:t>
            </a:r>
            <a:r>
              <a:rPr lang="en-IN" sz="2800" i="0">
                <a:solidFill>
                  <a:schemeClr val="tx1"/>
                </a:solidFill>
                <a:ea typeface="맑은 고딕"/>
              </a:rPr>
              <a:t> - Highest Risk Factor.</a:t>
            </a:r>
            <a:endParaRPr lang="en-IN" sz="2800" i="0">
              <a:solidFill>
                <a:schemeClr val="tx1"/>
              </a:solidFill>
              <a:ea typeface="맑은 고딕"/>
              <a:cs typeface="Calibri"/>
            </a:endParaRPr>
          </a:p>
          <a:p>
            <a:pPr marL="0" indent="0" rtl="0"/>
            <a:r>
              <a:rPr lang="en-IN" sz="2800" i="0">
                <a:solidFill>
                  <a:schemeClr val="tx1"/>
                </a:solidFill>
                <a:ea typeface="맑은 고딕"/>
              </a:rPr>
              <a:t>3. </a:t>
            </a:r>
            <a:r>
              <a:rPr lang="en-IN" sz="2800" i="0">
                <a:solidFill>
                  <a:srgbClr val="FF0000"/>
                </a:solidFill>
                <a:ea typeface="맑은 고딕"/>
              </a:rPr>
              <a:t>Santa Rosa </a:t>
            </a:r>
            <a:r>
              <a:rPr lang="en-IN" sz="2800" i="0">
                <a:solidFill>
                  <a:schemeClr val="tx1"/>
                </a:solidFill>
                <a:ea typeface="맑은 고딕"/>
              </a:rPr>
              <a:t>- Highest Lane Departure Events.</a:t>
            </a:r>
            <a:endParaRPr lang="en-IN" sz="2800" i="0">
              <a:solidFill>
                <a:schemeClr val="tx1"/>
              </a:solidFill>
              <a:ea typeface="맑은 고딕"/>
              <a:cs typeface="Calibri"/>
            </a:endParaRPr>
          </a:p>
          <a:p>
            <a:pPr marL="0" indent="0" rtl="0"/>
            <a:r>
              <a:rPr lang="en-IN" sz="2800" i="0">
                <a:solidFill>
                  <a:schemeClr val="tx1"/>
                </a:solidFill>
                <a:ea typeface="맑은 고딕"/>
              </a:rPr>
              <a:t>4. </a:t>
            </a:r>
            <a:r>
              <a:rPr lang="en-IN" sz="2800" i="0">
                <a:solidFill>
                  <a:srgbClr val="FF0000"/>
                </a:solidFill>
                <a:ea typeface="맑은 고딕"/>
              </a:rPr>
              <a:t>A97</a:t>
            </a:r>
            <a:r>
              <a:rPr lang="en-IN" sz="2800" i="0">
                <a:solidFill>
                  <a:schemeClr val="tx1"/>
                </a:solidFill>
                <a:ea typeface="맑은 고딕"/>
              </a:rPr>
              <a:t> - The Outlier</a:t>
            </a:r>
            <a:endParaRPr lang="en-IN" sz="2800" i="0">
              <a:solidFill>
                <a:schemeClr val="tx1"/>
              </a:solidFill>
              <a:ea typeface="맑은 고딕"/>
              <a:cs typeface="Calibri"/>
            </a:endParaRPr>
          </a:p>
          <a:p>
            <a:pPr marL="0" indent="0"/>
            <a:r>
              <a:rPr lang="en-IN" sz="2800" i="0">
                <a:solidFill>
                  <a:schemeClr val="tx1"/>
                </a:solidFill>
                <a:ea typeface="맑은 고딕"/>
              </a:rPr>
              <a:t>5. Focus on </a:t>
            </a:r>
            <a:r>
              <a:rPr lang="en-IN" sz="2800" i="0">
                <a:solidFill>
                  <a:srgbClr val="F07E28"/>
                </a:solidFill>
                <a:ea typeface="맑은 고딕"/>
              </a:rPr>
              <a:t>A73</a:t>
            </a:r>
            <a:r>
              <a:rPr lang="en-IN" sz="2800" i="0">
                <a:solidFill>
                  <a:schemeClr val="tx1"/>
                </a:solidFill>
                <a:ea typeface="맑은 고딕"/>
              </a:rPr>
              <a:t> after </a:t>
            </a:r>
            <a:r>
              <a:rPr lang="en-IN" sz="2800" i="0">
                <a:solidFill>
                  <a:srgbClr val="F07E28"/>
                </a:solidFill>
                <a:ea typeface="맑은 고딕"/>
              </a:rPr>
              <a:t>A97</a:t>
            </a:r>
            <a:r>
              <a:rPr lang="en-IN" sz="2800" i="0">
                <a:solidFill>
                  <a:schemeClr val="tx1"/>
                </a:solidFill>
                <a:ea typeface="맑은 고딕"/>
                <a:cs typeface="Calibri"/>
              </a:rPr>
              <a:t> </a:t>
            </a:r>
          </a:p>
          <a:p>
            <a:pPr marL="0" indent="0" rtl="0"/>
            <a:r>
              <a:rPr lang="en-US" altLang="en-US" sz="2800" i="0">
                <a:solidFill>
                  <a:schemeClr val="tx1"/>
                </a:solidFill>
                <a:ea typeface="맑은 고딕"/>
              </a:rPr>
              <a:t>6. Correlation Between Events and Risk Factor</a:t>
            </a:r>
          </a:p>
          <a:p>
            <a:endParaRPr lang="en-US"/>
          </a:p>
        </p:txBody>
      </p:sp>
      <p:pic>
        <p:nvPicPr>
          <p:cNvPr id="5" name="Recorded Sound">
            <a:hlinkClick r:id="" action="ppaction://media"/>
            <a:extLst>
              <a:ext uri="{FF2B5EF4-FFF2-40B4-BE49-F238E27FC236}">
                <a16:creationId xmlns:a16="http://schemas.microsoft.com/office/drawing/2014/main" id="{3EC92E84-54C2-1F7C-400C-FF66823AE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5536" y="5756870"/>
            <a:ext cx="609600" cy="609600"/>
          </a:xfrm>
          <a:prstGeom prst="rect">
            <a:avLst/>
          </a:prstGeom>
        </p:spPr>
      </p:pic>
    </p:spTree>
    <p:extLst>
      <p:ext uri="{BB962C8B-B14F-4D97-AF65-F5344CB8AC3E}">
        <p14:creationId xmlns:p14="http://schemas.microsoft.com/office/powerpoint/2010/main" val="349934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ea typeface="맑은 고딕"/>
              </a:rPr>
              <a:t>Problem Statement and Objective</a:t>
            </a:r>
            <a:endParaRPr lang="en-US" altLang="ko-KR"/>
          </a:p>
        </p:txBody>
      </p:sp>
      <p:sp>
        <p:nvSpPr>
          <p:cNvPr id="3" name="Snip Diagonal Corner of Rectangle 2">
            <a:extLst>
              <a:ext uri="{FF2B5EF4-FFF2-40B4-BE49-F238E27FC236}">
                <a16:creationId xmlns:a16="http://schemas.microsoft.com/office/drawing/2014/main" id="{B35796DF-CDA8-CB46-9210-AE872199B0F4}"/>
              </a:ext>
            </a:extLst>
          </p:cNvPr>
          <p:cNvSpPr/>
          <p:nvPr/>
        </p:nvSpPr>
        <p:spPr>
          <a:xfrm>
            <a:off x="154783" y="1137820"/>
            <a:ext cx="8906885" cy="2477980"/>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13C916-2EC4-0152-80DC-92F6DE096CC7}"/>
              </a:ext>
            </a:extLst>
          </p:cNvPr>
          <p:cNvSpPr txBox="1"/>
          <p:nvPr/>
        </p:nvSpPr>
        <p:spPr>
          <a:xfrm>
            <a:off x="204238" y="1137820"/>
            <a:ext cx="8735522" cy="2585323"/>
          </a:xfrm>
          <a:prstGeom prst="rect">
            <a:avLst/>
          </a:prstGeom>
          <a:noFill/>
        </p:spPr>
        <p:txBody>
          <a:bodyPr wrap="square" rtlCol="0">
            <a:spAutoFit/>
          </a:bodyPr>
          <a:lstStyle/>
          <a:p>
            <a:pPr marL="0" indent="0" algn="ctr"/>
            <a:r>
              <a:rPr lang="en-US" altLang="en-US" b="1" i="0" u="sng" dirty="0">
                <a:solidFill>
                  <a:schemeClr val="bg1"/>
                </a:solidFill>
                <a:ea typeface="+mj-lt"/>
                <a:cs typeface="+mj-lt"/>
              </a:rPr>
              <a:t>Problem Statement:</a:t>
            </a:r>
          </a:p>
          <a:p>
            <a:pPr marL="0" indent="0" algn="just"/>
            <a:endParaRPr lang="en-US" altLang="en-US" i="0" dirty="0">
              <a:solidFill>
                <a:schemeClr val="bg1"/>
              </a:solidFill>
              <a:ea typeface="+mj-lt"/>
              <a:cs typeface="+mj-lt"/>
            </a:endParaRPr>
          </a:p>
          <a:p>
            <a:pPr algn="ctr"/>
            <a:r>
              <a:rPr lang="en-US" altLang="en-US" i="0" dirty="0">
                <a:solidFill>
                  <a:schemeClr val="bg1"/>
                </a:solidFill>
                <a:ea typeface="+mj-lt"/>
                <a:cs typeface="+mj-lt"/>
              </a:rPr>
              <a:t>Az National Trucking (ANT), a long-distance trucking corporation based in California, is facing </a:t>
            </a:r>
          </a:p>
          <a:p>
            <a:pPr algn="ctr"/>
            <a:r>
              <a:rPr lang="en-US" altLang="en-US" i="0" dirty="0">
                <a:solidFill>
                  <a:schemeClr val="bg1"/>
                </a:solidFill>
                <a:ea typeface="+mj-lt"/>
                <a:cs typeface="+mj-lt"/>
              </a:rPr>
              <a:t>an uptick in the number of traffic incidents and a subsequent increase in the cost of vehicle </a:t>
            </a:r>
          </a:p>
          <a:p>
            <a:pPr algn="ctr"/>
            <a:r>
              <a:rPr lang="en-US" altLang="en-US" i="0" dirty="0">
                <a:solidFill>
                  <a:schemeClr val="bg1"/>
                </a:solidFill>
                <a:ea typeface="+mj-lt"/>
                <a:cs typeface="+mj-lt"/>
              </a:rPr>
              <a:t>insurance within its fleet. The primary challenges are related to drivers' non-compliance with </a:t>
            </a:r>
          </a:p>
          <a:p>
            <a:pPr algn="ctr"/>
            <a:r>
              <a:rPr lang="en-US" altLang="en-US" i="0" dirty="0">
                <a:solidFill>
                  <a:schemeClr val="bg1"/>
                </a:solidFill>
                <a:ea typeface="+mj-lt"/>
                <a:cs typeface="+mj-lt"/>
              </a:rPr>
              <a:t>safety regulations and unsafe driving practices, including speeding, unsafe following distances, lane departure, and other hazardous behaviors. These incidents threaten the company’s </a:t>
            </a:r>
          </a:p>
          <a:p>
            <a:pPr algn="ctr"/>
            <a:r>
              <a:rPr lang="en-US" altLang="en-US" i="0" dirty="0">
                <a:solidFill>
                  <a:schemeClr val="bg1"/>
                </a:solidFill>
                <a:ea typeface="+mj-lt"/>
                <a:cs typeface="+mj-lt"/>
              </a:rPr>
              <a:t>reputation, financial stability, and the safety of drivers, other road users, and cargo.</a:t>
            </a:r>
            <a:endParaRPr lang="en-US" dirty="0">
              <a:solidFill>
                <a:schemeClr val="bg1"/>
              </a:solidFill>
            </a:endParaRPr>
          </a:p>
          <a:p>
            <a:pPr algn="just"/>
            <a:endParaRPr lang="en-US" dirty="0">
              <a:solidFill>
                <a:schemeClr val="bg1"/>
              </a:solidFill>
            </a:endParaRPr>
          </a:p>
        </p:txBody>
      </p:sp>
      <p:sp>
        <p:nvSpPr>
          <p:cNvPr id="7" name="Snip Diagonal Corner of Rectangle 6">
            <a:extLst>
              <a:ext uri="{FF2B5EF4-FFF2-40B4-BE49-F238E27FC236}">
                <a16:creationId xmlns:a16="http://schemas.microsoft.com/office/drawing/2014/main" id="{97F9EAD3-1CFA-4895-BED2-B07C291FB3E3}"/>
              </a:ext>
            </a:extLst>
          </p:cNvPr>
          <p:cNvSpPr/>
          <p:nvPr/>
        </p:nvSpPr>
        <p:spPr>
          <a:xfrm>
            <a:off x="118557" y="4069405"/>
            <a:ext cx="8906885" cy="2477980"/>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내용 개체 틀 36">
            <a:extLst>
              <a:ext uri="{FF2B5EF4-FFF2-40B4-BE49-F238E27FC236}">
                <a16:creationId xmlns:a16="http://schemas.microsoft.com/office/drawing/2014/main" id="{E30F6463-F049-DD31-6B3E-978A529CDB51}"/>
              </a:ext>
            </a:extLst>
          </p:cNvPr>
          <p:cNvSpPr>
            <a:spLocks noGrp="1"/>
          </p:cNvSpPr>
          <p:nvPr>
            <p:ph idx="1"/>
          </p:nvPr>
        </p:nvSpPr>
        <p:spPr>
          <a:xfrm>
            <a:off x="179799" y="4275200"/>
            <a:ext cx="8662491" cy="2066390"/>
          </a:xfrm>
        </p:spPr>
        <p:txBody>
          <a:bodyPr vert="horz" lIns="91440" tIns="45720" rIns="91440" bIns="45720" rtlCol="0" anchor="t">
            <a:normAutofit fontScale="92500" lnSpcReduction="10000"/>
          </a:bodyPr>
          <a:lstStyle/>
          <a:p>
            <a:pPr marL="0" indent="0" algn="ctr">
              <a:buFont typeface="Wingdings" pitchFamily="34" charset="0"/>
            </a:pPr>
            <a:r>
              <a:rPr lang="en-US" sz="1900" b="1" i="0" u="sng" dirty="0">
                <a:solidFill>
                  <a:schemeClr val="bg1"/>
                </a:solidFill>
                <a:latin typeface="+mn-lt"/>
                <a:ea typeface="+mj-lt"/>
                <a:cs typeface="+mj-lt"/>
              </a:rPr>
              <a:t>Business Objective:</a:t>
            </a:r>
          </a:p>
          <a:p>
            <a:pPr marL="0" indent="0" algn="ctr">
              <a:buFont typeface="Wingdings" pitchFamily="34" charset="0"/>
            </a:pPr>
            <a:endParaRPr lang="en-US" b="1" i="0" u="sng" dirty="0">
              <a:solidFill>
                <a:schemeClr val="tx1"/>
              </a:solidFill>
              <a:ea typeface="맑은 고딕"/>
              <a:cs typeface="Calibri"/>
            </a:endParaRPr>
          </a:p>
          <a:p>
            <a:pPr algn="ctr">
              <a:buFont typeface="Wingdings" pitchFamily="34" charset="0"/>
              <a:buChar char="Ø"/>
            </a:pPr>
            <a:r>
              <a:rPr lang="en-US" altLang="en-US" sz="1900" i="0" dirty="0">
                <a:solidFill>
                  <a:schemeClr val="bg1"/>
                </a:solidFill>
                <a:latin typeface="+mn-lt"/>
                <a:ea typeface="+mj-lt"/>
                <a:cs typeface="+mj-lt"/>
              </a:rPr>
              <a:t>We would like to identify hazardous truck drivers in California by analyzing the truck </a:t>
            </a:r>
          </a:p>
          <a:p>
            <a:pPr marL="0" indent="0" algn="ctr"/>
            <a:r>
              <a:rPr lang="en-US" altLang="en-US" sz="1900" i="0" dirty="0">
                <a:solidFill>
                  <a:schemeClr val="bg1"/>
                </a:solidFill>
                <a:latin typeface="+mn-lt"/>
                <a:ea typeface="+mj-lt"/>
                <a:cs typeface="+mj-lt"/>
              </a:rPr>
              <a:t>fleet dataset  for risk factors that significantly contributed to the increasing number of traffic incidents</a:t>
            </a:r>
          </a:p>
          <a:p>
            <a:pPr algn="ctr">
              <a:buFont typeface="Wingdings" pitchFamily="34" charset="0"/>
              <a:buChar char="Ø"/>
            </a:pPr>
            <a:r>
              <a:rPr lang="en-US" altLang="en-US" sz="1900" i="0" dirty="0">
                <a:solidFill>
                  <a:schemeClr val="bg1"/>
                </a:solidFill>
                <a:latin typeface="+mn-lt"/>
                <a:ea typeface="+mj-lt"/>
                <a:cs typeface="+mj-lt"/>
              </a:rPr>
              <a:t>By visualizing the dataset and identifying risk </a:t>
            </a:r>
            <a:r>
              <a:rPr lang="en-US" sz="1900" i="0" dirty="0">
                <a:solidFill>
                  <a:schemeClr val="bg1"/>
                </a:solidFill>
                <a:latin typeface="+mn-lt"/>
                <a:ea typeface="+mj-lt"/>
                <a:cs typeface="+mj-lt"/>
              </a:rPr>
              <a:t>factors with a value of 7.0 or greater, </a:t>
            </a:r>
          </a:p>
          <a:p>
            <a:pPr marL="0" indent="0" algn="ctr"/>
            <a:r>
              <a:rPr lang="en-US" sz="1900" i="0" dirty="0">
                <a:solidFill>
                  <a:schemeClr val="bg1"/>
                </a:solidFill>
                <a:latin typeface="+mn-lt"/>
                <a:ea typeface="+mj-lt"/>
                <a:cs typeface="+mj-lt"/>
              </a:rPr>
              <a:t>we would like to offer a personalized solution to ANT through our analysis</a:t>
            </a:r>
          </a:p>
          <a:p>
            <a:pPr marL="0" indent="0" algn="ctr">
              <a:buFont typeface="Wingdings" pitchFamily="34" charset="0"/>
            </a:pPr>
            <a:endParaRPr lang="en-US" b="1" i="0" dirty="0">
              <a:solidFill>
                <a:schemeClr val="tx1"/>
              </a:solidFill>
              <a:cs typeface="Calibri"/>
            </a:endParaRPr>
          </a:p>
          <a:p>
            <a:pPr marL="0" indent="0" algn="ctr">
              <a:buFont typeface="Wingdings" pitchFamily="34" charset="0"/>
            </a:pPr>
            <a:endParaRPr lang="en-US" b="1" i="0" dirty="0">
              <a:solidFill>
                <a:schemeClr val="tx1"/>
              </a:solidFill>
              <a:cs typeface="Calibri"/>
            </a:endParaRPr>
          </a:p>
        </p:txBody>
      </p:sp>
      <p:pic>
        <p:nvPicPr>
          <p:cNvPr id="13" name="Audio 12">
            <a:hlinkClick r:id="" action="ppaction://media"/>
            <a:extLst>
              <a:ext uri="{FF2B5EF4-FFF2-40B4-BE49-F238E27FC236}">
                <a16:creationId xmlns:a16="http://schemas.microsoft.com/office/drawing/2014/main" id="{0C39BE12-0394-8CEA-E72A-DC0AFAB9A8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3211"/>
    </mc:Choice>
    <mc:Fallback xmlns="">
      <p:transition spd="slow" advTm="7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ea typeface="맑은 고딕"/>
                <a:cs typeface="Calibri"/>
              </a:rPr>
              <a:t>Process Workflow</a:t>
            </a:r>
            <a:endParaRPr lang="en-US"/>
          </a:p>
        </p:txBody>
      </p:sp>
      <p:graphicFrame>
        <p:nvGraphicFramePr>
          <p:cNvPr id="3" name="Diagram 3">
            <a:extLst>
              <a:ext uri="{FF2B5EF4-FFF2-40B4-BE49-F238E27FC236}">
                <a16:creationId xmlns:a16="http://schemas.microsoft.com/office/drawing/2014/main" id="{B5C513FB-F6E9-1321-31EE-E016E81E56A5}"/>
              </a:ext>
            </a:extLst>
          </p:cNvPr>
          <p:cNvGraphicFramePr>
            <a:graphicFrameLocks noGrp="1"/>
          </p:cNvGraphicFramePr>
          <p:nvPr>
            <p:ph idx="1"/>
            <p:extLst>
              <p:ext uri="{D42A27DB-BD31-4B8C-83A1-F6EECF244321}">
                <p14:modId xmlns:p14="http://schemas.microsoft.com/office/powerpoint/2010/main" val="1360075008"/>
              </p:ext>
            </p:extLst>
          </p:nvPr>
        </p:nvGraphicFramePr>
        <p:xfrm>
          <a:off x="286546" y="1336941"/>
          <a:ext cx="8402637" cy="5024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63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ea typeface="맑은 고딕"/>
              </a:rPr>
              <a:t>Structure of Data Sources</a:t>
            </a:r>
            <a:endParaRPr lang="en-US" b="0">
              <a:ea typeface="맑은 고딕"/>
            </a:endParaRPr>
          </a:p>
        </p:txBody>
      </p:sp>
      <p:sp>
        <p:nvSpPr>
          <p:cNvPr id="3" name="Rectangle 2">
            <a:extLst>
              <a:ext uri="{FF2B5EF4-FFF2-40B4-BE49-F238E27FC236}">
                <a16:creationId xmlns:a16="http://schemas.microsoft.com/office/drawing/2014/main" id="{5EA91B9F-E9DE-77C3-2AA1-074A68903568}"/>
              </a:ext>
            </a:extLst>
          </p:cNvPr>
          <p:cNvSpPr/>
          <p:nvPr/>
        </p:nvSpPr>
        <p:spPr>
          <a:xfrm>
            <a:off x="1024638" y="1317108"/>
            <a:ext cx="7107979" cy="4723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FED72FF-2EB9-F447-6470-1C7AFA412122}"/>
              </a:ext>
            </a:extLst>
          </p:cNvPr>
          <p:cNvPicPr>
            <a:picLocks noGrp="1" noChangeAspect="1"/>
          </p:cNvPicPr>
          <p:nvPr>
            <p:ph idx="1"/>
          </p:nvPr>
        </p:nvPicPr>
        <p:blipFill>
          <a:blip r:embed="rId2"/>
          <a:stretch>
            <a:fillRect/>
          </a:stretch>
        </p:blipFill>
        <p:spPr>
          <a:xfrm>
            <a:off x="1199420" y="1520676"/>
            <a:ext cx="6758413" cy="4316338"/>
          </a:xfrm>
        </p:spPr>
      </p:pic>
    </p:spTree>
    <p:extLst>
      <p:ext uri="{BB962C8B-B14F-4D97-AF65-F5344CB8AC3E}">
        <p14:creationId xmlns:p14="http://schemas.microsoft.com/office/powerpoint/2010/main" val="167797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Story 1: Event detailing</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4765964" y="1772193"/>
            <a:ext cx="4378036" cy="1169551"/>
          </a:xfrm>
          <a:prstGeom prst="rect">
            <a:avLst/>
          </a:prstGeom>
          <a:noFill/>
        </p:spPr>
        <p:txBody>
          <a:bodyPr wrap="square" rtlCol="0">
            <a:spAutoFit/>
          </a:bodyPr>
          <a:lstStyle/>
          <a:p>
            <a:r>
              <a:rPr lang="en-US" sz="1500" b="1">
                <a:solidFill>
                  <a:schemeClr val="tx2">
                    <a:lumMod val="50000"/>
                  </a:schemeClr>
                </a:solidFill>
                <a:latin typeface="Arial Rounded MT Bold" panose="020F0704030504030204" pitchFamily="34" charset="77"/>
              </a:rPr>
              <a:t>This is the breakdown of events occurring:</a:t>
            </a:r>
          </a:p>
          <a:p>
            <a:endParaRPr lang="en-US" sz="1500"/>
          </a:p>
          <a:p>
            <a:r>
              <a:rPr lang="en-US" sz="2000" b="1">
                <a:solidFill>
                  <a:schemeClr val="accent4">
                    <a:lumMod val="75000"/>
                  </a:schemeClr>
                </a:solidFill>
                <a:latin typeface="+mj-lt"/>
              </a:rPr>
              <a:t>Normal events: </a:t>
            </a:r>
            <a:r>
              <a:rPr lang="en-US" sz="1500" b="1">
                <a:solidFill>
                  <a:schemeClr val="accent2">
                    <a:lumMod val="75000"/>
                  </a:schemeClr>
                </a:solidFill>
                <a:latin typeface="Arial Rounded MT Bold" panose="020F0704030504030204" pitchFamily="34" charset="77"/>
              </a:rPr>
              <a:t>250</a:t>
            </a:r>
          </a:p>
          <a:p>
            <a:r>
              <a:rPr lang="en-US" sz="2000" b="1">
                <a:solidFill>
                  <a:schemeClr val="accent4">
                    <a:lumMod val="75000"/>
                  </a:schemeClr>
                </a:solidFill>
                <a:latin typeface="+mj-lt"/>
              </a:rPr>
              <a:t>Non-normal events: </a:t>
            </a:r>
            <a:r>
              <a:rPr lang="en-US" sz="1500" b="1">
                <a:solidFill>
                  <a:schemeClr val="accent2">
                    <a:lumMod val="75000"/>
                  </a:schemeClr>
                </a:solidFill>
                <a:latin typeface="Arial Rounded MT Bold" panose="020F0704030504030204" pitchFamily="34" charset="77"/>
              </a:rPr>
              <a:t>761</a:t>
            </a:r>
          </a:p>
        </p:txBody>
      </p:sp>
      <p:sp>
        <p:nvSpPr>
          <p:cNvPr id="12" name="Rectangle 11">
            <a:extLst>
              <a:ext uri="{FF2B5EF4-FFF2-40B4-BE49-F238E27FC236}">
                <a16:creationId xmlns:a16="http://schemas.microsoft.com/office/drawing/2014/main" id="{27FE2BB6-1839-3601-B848-8576FA58A7BA}"/>
              </a:ext>
            </a:extLst>
          </p:cNvPr>
          <p:cNvSpPr/>
          <p:nvPr/>
        </p:nvSpPr>
        <p:spPr>
          <a:xfrm>
            <a:off x="179511" y="1164709"/>
            <a:ext cx="4004561" cy="2646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C1C1C8-001E-DDEC-DE32-8035E75319D4}"/>
              </a:ext>
            </a:extLst>
          </p:cNvPr>
          <p:cNvPicPr>
            <a:picLocks noChangeAspect="1"/>
          </p:cNvPicPr>
          <p:nvPr/>
        </p:nvPicPr>
        <p:blipFill>
          <a:blip r:embed="rId4"/>
          <a:stretch>
            <a:fillRect/>
          </a:stretch>
        </p:blipFill>
        <p:spPr>
          <a:xfrm>
            <a:off x="261040" y="1261691"/>
            <a:ext cx="3812196" cy="2424545"/>
          </a:xfrm>
          <a:prstGeom prst="rect">
            <a:avLst/>
          </a:prstGeom>
        </p:spPr>
      </p:pic>
      <p:sp>
        <p:nvSpPr>
          <p:cNvPr id="14" name="Rectangle 13">
            <a:extLst>
              <a:ext uri="{FF2B5EF4-FFF2-40B4-BE49-F238E27FC236}">
                <a16:creationId xmlns:a16="http://schemas.microsoft.com/office/drawing/2014/main" id="{A458DB2B-EA5A-8B10-7B18-40E6AB8B47F8}"/>
              </a:ext>
            </a:extLst>
          </p:cNvPr>
          <p:cNvSpPr/>
          <p:nvPr/>
        </p:nvSpPr>
        <p:spPr>
          <a:xfrm>
            <a:off x="4296097" y="3686236"/>
            <a:ext cx="4488873" cy="2977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AC7B7C-9CF3-D551-33EF-C5760B3A7DBB}"/>
              </a:ext>
            </a:extLst>
          </p:cNvPr>
          <p:cNvSpPr txBox="1"/>
          <p:nvPr/>
        </p:nvSpPr>
        <p:spPr>
          <a:xfrm>
            <a:off x="217428" y="4390306"/>
            <a:ext cx="3966644" cy="1523494"/>
          </a:xfrm>
          <a:prstGeom prst="rect">
            <a:avLst/>
          </a:prstGeom>
          <a:noFill/>
        </p:spPr>
        <p:txBody>
          <a:bodyPr wrap="square" lIns="91440" tIns="45720" rIns="91440" bIns="45720" anchor="t">
            <a:spAutoFit/>
          </a:bodyPr>
          <a:lstStyle/>
          <a:p>
            <a:r>
              <a:rPr lang="en-IN" sz="1500" b="1">
                <a:solidFill>
                  <a:schemeClr val="tx2">
                    <a:lumMod val="50000"/>
                  </a:schemeClr>
                </a:solidFill>
                <a:latin typeface="Arial Rounded MT Bold"/>
              </a:rPr>
              <a:t>The top </a:t>
            </a:r>
            <a:r>
              <a:rPr lang="en-IN" sz="1500">
                <a:solidFill>
                  <a:srgbClr val="E15759"/>
                </a:solidFill>
                <a:effectLst/>
                <a:latin typeface="Arial Rounded MT Bold"/>
              </a:rPr>
              <a:t>3</a:t>
            </a:r>
            <a:r>
              <a:rPr lang="en-IN" sz="1500">
                <a:solidFill>
                  <a:srgbClr val="000000"/>
                </a:solidFill>
                <a:latin typeface="Arial Rounded MT Bold"/>
              </a:rPr>
              <a:t> </a:t>
            </a:r>
            <a:r>
              <a:rPr lang="en-IN" sz="1500" b="1">
                <a:solidFill>
                  <a:schemeClr val="tx2">
                    <a:lumMod val="50000"/>
                  </a:schemeClr>
                </a:solidFill>
                <a:latin typeface="Arial Rounded MT Bold"/>
              </a:rPr>
              <a:t>non-normal events: </a:t>
            </a:r>
          </a:p>
          <a:p>
            <a:endParaRPr lang="en-IN">
              <a:effectLst/>
              <a:latin typeface="Arial Rounded MT Bold" panose="020F0704030504030204" pitchFamily="34" charset="77"/>
            </a:endParaRPr>
          </a:p>
          <a:p>
            <a:pPr marL="457200" indent="-457200">
              <a:buFont typeface="+mj-lt"/>
              <a:buAutoNum type="arabicPeriod"/>
            </a:pPr>
            <a:r>
              <a:rPr lang="en-IN" sz="2000" b="1">
                <a:solidFill>
                  <a:schemeClr val="accent4">
                    <a:lumMod val="75000"/>
                  </a:schemeClr>
                </a:solidFill>
                <a:latin typeface="+mj-lt"/>
              </a:rPr>
              <a:t>Lane Departure</a:t>
            </a:r>
            <a:endParaRPr lang="en-IN" sz="2000" b="1">
              <a:solidFill>
                <a:schemeClr val="accent4">
                  <a:lumMod val="75000"/>
                </a:schemeClr>
              </a:solidFill>
              <a:latin typeface="+mj-lt"/>
              <a:cs typeface="Calibri"/>
            </a:endParaRPr>
          </a:p>
          <a:p>
            <a:pPr marL="457200" indent="-457200">
              <a:buFont typeface="+mj-lt"/>
              <a:buAutoNum type="arabicPeriod"/>
            </a:pPr>
            <a:r>
              <a:rPr lang="en-IN" sz="2000" b="1">
                <a:solidFill>
                  <a:schemeClr val="accent4">
                    <a:lumMod val="75000"/>
                  </a:schemeClr>
                </a:solidFill>
                <a:latin typeface="+mj-lt"/>
              </a:rPr>
              <a:t>Unsafe Following Distance</a:t>
            </a:r>
            <a:endParaRPr lang="en-IN" sz="2000" b="1">
              <a:solidFill>
                <a:schemeClr val="accent4">
                  <a:lumMod val="75000"/>
                </a:schemeClr>
              </a:solidFill>
              <a:latin typeface="+mj-lt"/>
              <a:cs typeface="Calibri"/>
            </a:endParaRPr>
          </a:p>
          <a:p>
            <a:pPr marL="457200" indent="-457200">
              <a:buFont typeface="+mj-lt"/>
              <a:buAutoNum type="arabicPeriod"/>
            </a:pPr>
            <a:r>
              <a:rPr lang="en-IN" sz="2000" b="1">
                <a:solidFill>
                  <a:schemeClr val="accent4">
                    <a:lumMod val="75000"/>
                  </a:schemeClr>
                </a:solidFill>
                <a:latin typeface="+mj-lt"/>
                <a:cs typeface="Calibri"/>
              </a:rPr>
              <a:t>Overspeed </a:t>
            </a:r>
          </a:p>
        </p:txBody>
      </p:sp>
      <p:pic>
        <p:nvPicPr>
          <p:cNvPr id="18" name="Picture 17">
            <a:extLst>
              <a:ext uri="{FF2B5EF4-FFF2-40B4-BE49-F238E27FC236}">
                <a16:creationId xmlns:a16="http://schemas.microsoft.com/office/drawing/2014/main" id="{3D26F257-AA46-B0B7-6901-DC9F73A2E34D}"/>
              </a:ext>
            </a:extLst>
          </p:cNvPr>
          <p:cNvPicPr>
            <a:picLocks noChangeAspect="1"/>
          </p:cNvPicPr>
          <p:nvPr/>
        </p:nvPicPr>
        <p:blipFill>
          <a:blip r:embed="rId5"/>
          <a:stretch>
            <a:fillRect/>
          </a:stretch>
        </p:blipFill>
        <p:spPr>
          <a:xfrm>
            <a:off x="4406935" y="3810927"/>
            <a:ext cx="4252156" cy="2748892"/>
          </a:xfrm>
          <a:prstGeom prst="rect">
            <a:avLst/>
          </a:prstGeom>
        </p:spPr>
      </p:pic>
      <p:pic>
        <p:nvPicPr>
          <p:cNvPr id="3" name="Audio Recording Aug 1, 2023 at 4:02:16 PM">
            <a:hlinkClick r:id="" action="ppaction://media"/>
            <a:extLst>
              <a:ext uri="{FF2B5EF4-FFF2-40B4-BE49-F238E27FC236}">
                <a16:creationId xmlns:a16="http://schemas.microsoft.com/office/drawing/2014/main" id="{61D4A7C8-4C30-7A17-BD83-EDD26C047F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28" y="6194797"/>
            <a:ext cx="663203" cy="663203"/>
          </a:xfrm>
          <a:prstGeom prst="rect">
            <a:avLst/>
          </a:prstGeom>
        </p:spPr>
      </p:pic>
    </p:spTree>
    <p:extLst>
      <p:ext uri="{BB962C8B-B14F-4D97-AF65-F5344CB8AC3E}">
        <p14:creationId xmlns:p14="http://schemas.microsoft.com/office/powerpoint/2010/main" val="31625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Story 2: Truck models that have the most significant impact on </a:t>
            </a:r>
            <a:b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br>
            <a:r>
              <a:rPr kumimoji="0" lang="en-US" altLang="en-US" sz="2000" b="1" i="0" u="none" strike="noStrike" kern="1200" cap="none" spc="0" normalizeH="0" baseline="0" noProof="0">
                <a:ln>
                  <a:noFill/>
                </a:ln>
                <a:solidFill>
                  <a:prstClr val="white"/>
                </a:solidFill>
                <a:effectLst>
                  <a:outerShdw blurRad="63500" algn="ctr" rotWithShape="0">
                    <a:prstClr val="black">
                      <a:alpha val="13000"/>
                    </a:prstClr>
                  </a:outerShdw>
                </a:effectLst>
                <a:uLnTx/>
                <a:uFillTx/>
                <a:latin typeface="Calibri"/>
                <a:ea typeface="맑은 고딕" pitchFamily="50" charset="-127"/>
                <a:cs typeface="+mj-cs"/>
              </a:rPr>
              <a:t>events with a high-Risk Factor. </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5639396" y="1781246"/>
            <a:ext cx="3504605" cy="1846659"/>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500" b="1">
                <a:solidFill>
                  <a:schemeClr val="tx2">
                    <a:lumMod val="50000"/>
                  </a:schemeClr>
                </a:solidFill>
                <a:latin typeface="Arial Rounded MT Bold" panose="020F0704030504030204" pitchFamily="34" charset="77"/>
              </a:rPr>
              <a:t>The top </a:t>
            </a:r>
            <a:r>
              <a:rPr kumimoji="0" lang="en-IN" sz="1800" b="0" i="0" u="none" strike="noStrike" kern="1200" cap="none" spc="0" normalizeH="0" baseline="0" noProof="0">
                <a:ln>
                  <a:noFill/>
                </a:ln>
                <a:solidFill>
                  <a:srgbClr val="E15759"/>
                </a:solidFill>
                <a:effectLst/>
                <a:uLnTx/>
                <a:uFillTx/>
                <a:latin typeface="Arial Rounded MT Bold" panose="020F0704030504030204" pitchFamily="34" charset="77"/>
                <a:ea typeface="맑은 고딕"/>
                <a:cs typeface="+mn-cs"/>
              </a:rPr>
              <a:t>3</a:t>
            </a:r>
            <a:r>
              <a:rPr kumimoji="0" lang="en-IN" sz="1800" b="0" i="0" u="none" strike="noStrike" kern="1200" cap="none" spc="0" normalizeH="0" baseline="0" noProof="0">
                <a:ln>
                  <a:noFill/>
                </a:ln>
                <a:solidFill>
                  <a:srgbClr val="000000"/>
                </a:solidFill>
                <a:effectLst/>
                <a:uLnTx/>
                <a:uFillTx/>
                <a:latin typeface="Arial Rounded MT Bold" panose="020F0704030504030204" pitchFamily="34" charset="77"/>
                <a:ea typeface="맑은 고딕"/>
                <a:cs typeface="+mn-cs"/>
              </a:rPr>
              <a:t> </a:t>
            </a:r>
            <a:r>
              <a:rPr lang="en-IN" sz="1500" b="1">
                <a:solidFill>
                  <a:schemeClr val="tx2">
                    <a:lumMod val="50000"/>
                  </a:schemeClr>
                </a:solidFill>
                <a:latin typeface="Arial Rounded MT Bold" panose="020F0704030504030204" pitchFamily="34" charset="77"/>
              </a:rPr>
              <a:t>models contributing to events: </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Rounded MT Bold" panose="020F0704030504030204" pitchFamily="34" charset="77"/>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rPr>
              <a:t>Ford - </a:t>
            </a:r>
            <a:r>
              <a:rPr lang="en-US" sz="2000" b="1">
                <a:solidFill>
                  <a:schemeClr val="accent2">
                    <a:lumMod val="75000"/>
                  </a:schemeClr>
                </a:solidFill>
                <a:latin typeface="+mj-lt"/>
              </a:rPr>
              <a:t>89</a:t>
            </a:r>
            <a:endPar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rPr>
              <a:t>Peterbilt - </a:t>
            </a:r>
            <a:r>
              <a:rPr lang="en-US" sz="2000" b="1">
                <a:solidFill>
                  <a:schemeClr val="accent2">
                    <a:lumMod val="75000"/>
                  </a:schemeClr>
                </a:solidFill>
                <a:latin typeface="+mj-lt"/>
              </a:rPr>
              <a:t>81</a:t>
            </a:r>
            <a:endPar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endParaRPr>
          </a:p>
          <a:p>
            <a:pPr marL="457200" marR="0" lvl="0" indent="-457200" algn="l" defTabSz="914400" rtl="0" eaLnBrk="1" fontAlgn="auto" latinLnBrk="1" hangingPunct="1">
              <a:lnSpc>
                <a:spcPct val="100000"/>
              </a:lnSpc>
              <a:spcBef>
                <a:spcPts val="0"/>
              </a:spcBef>
              <a:spcAft>
                <a:spcPts val="0"/>
              </a:spcAft>
              <a:buClrTx/>
              <a:buSzTx/>
              <a:buFont typeface="+mj-lt"/>
              <a:buAutoNum type="arabicPeriod"/>
              <a:tabLst/>
              <a:defRPr/>
            </a:pPr>
            <a:r>
              <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rPr>
              <a:t>Caterpillar - </a:t>
            </a:r>
            <a:r>
              <a:rPr lang="en-US" sz="2000" b="1">
                <a:solidFill>
                  <a:schemeClr val="accent2">
                    <a:lumMod val="75000"/>
                  </a:schemeClr>
                </a:solidFill>
                <a:latin typeface="+mj-lt"/>
              </a:rPr>
              <a:t>80</a:t>
            </a:r>
            <a:endParaRPr kumimoji="0" lang="en-IN" sz="2000" b="1" i="0" u="none" strike="noStrike" kern="1200" cap="none" spc="0" normalizeH="0" baseline="0" noProof="0">
              <a:ln>
                <a:noFill/>
              </a:ln>
              <a:solidFill>
                <a:srgbClr val="8064A2">
                  <a:lumMod val="75000"/>
                </a:srgbClr>
              </a:solidFill>
              <a:effectLst/>
              <a:uLnTx/>
              <a:uFillTx/>
              <a:latin typeface="+mj-lt"/>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179515" y="1045346"/>
            <a:ext cx="4697285" cy="2917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765964" y="4072861"/>
            <a:ext cx="4128654" cy="2605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FF8CA5-D781-058F-CA8D-5D687DA9C24D}"/>
              </a:ext>
            </a:extLst>
          </p:cNvPr>
          <p:cNvPicPr>
            <a:picLocks noChangeAspect="1"/>
          </p:cNvPicPr>
          <p:nvPr/>
        </p:nvPicPr>
        <p:blipFill>
          <a:blip r:embed="rId4"/>
          <a:stretch>
            <a:fillRect/>
          </a:stretch>
        </p:blipFill>
        <p:spPr>
          <a:xfrm>
            <a:off x="262938" y="1168649"/>
            <a:ext cx="4530437" cy="2670445"/>
          </a:xfrm>
          <a:prstGeom prst="rect">
            <a:avLst/>
          </a:prstGeom>
        </p:spPr>
      </p:pic>
      <p:sp>
        <p:nvSpPr>
          <p:cNvPr id="5" name="TextBox 4">
            <a:extLst>
              <a:ext uri="{FF2B5EF4-FFF2-40B4-BE49-F238E27FC236}">
                <a16:creationId xmlns:a16="http://schemas.microsoft.com/office/drawing/2014/main" id="{49A33B4E-C112-63D9-9D8B-760EA6D2407C}"/>
              </a:ext>
            </a:extLst>
          </p:cNvPr>
          <p:cNvSpPr txBox="1"/>
          <p:nvPr/>
        </p:nvSpPr>
        <p:spPr>
          <a:xfrm>
            <a:off x="0" y="4913665"/>
            <a:ext cx="4642836" cy="600164"/>
          </a:xfrm>
          <a:prstGeom prst="rect">
            <a:avLst/>
          </a:prstGeom>
          <a:noFill/>
        </p:spPr>
        <p:txBody>
          <a:bodyPr wrap="square" rtlCol="0">
            <a:spAutoFit/>
          </a:bodyPr>
          <a:lstStyle/>
          <a:p>
            <a:pPr algn="ctr"/>
            <a:r>
              <a:rPr lang="en-US" sz="1500" b="1">
                <a:solidFill>
                  <a:schemeClr val="tx2">
                    <a:lumMod val="50000"/>
                  </a:schemeClr>
                </a:solidFill>
                <a:latin typeface="Arial Rounded MT Bold" panose="020F0704030504030204" pitchFamily="34" charset="77"/>
              </a:rPr>
              <a:t>Ford possesses the highest Risk Factor, which </a:t>
            </a:r>
          </a:p>
          <a:p>
            <a:pPr algn="ctr"/>
            <a:r>
              <a:rPr lang="en-US" sz="1500" b="1">
                <a:solidFill>
                  <a:schemeClr val="tx2">
                    <a:lumMod val="50000"/>
                  </a:schemeClr>
                </a:solidFill>
                <a:latin typeface="Arial Rounded MT Bold" panose="020F0704030504030204" pitchFamily="34" charset="77"/>
              </a:rPr>
              <a:t>stands at </a:t>
            </a:r>
            <a:r>
              <a:rPr lang="en-US">
                <a:solidFill>
                  <a:srgbClr val="E15759"/>
                </a:solidFill>
                <a:latin typeface="Arial Rounded MT Bold" panose="020F0704030504030204" pitchFamily="34" charset="77"/>
                <a:ea typeface="맑은 고딕"/>
              </a:rPr>
              <a:t>20</a:t>
            </a:r>
            <a:r>
              <a:rPr lang="en-US">
                <a:latin typeface="Arial Rounded MT Bold" panose="020F0704030504030204" pitchFamily="34" charset="77"/>
              </a:rPr>
              <a:t>.</a:t>
            </a:r>
            <a:endParaRPr lang="en-US" b="1">
              <a:solidFill>
                <a:srgbClr val="FF0000"/>
              </a:solidFill>
              <a:latin typeface="Arial Rounded MT Bold" panose="020F0704030504030204" pitchFamily="34" charset="77"/>
            </a:endParaRPr>
          </a:p>
        </p:txBody>
      </p:sp>
      <p:pic>
        <p:nvPicPr>
          <p:cNvPr id="6" name="Picture 5">
            <a:extLst>
              <a:ext uri="{FF2B5EF4-FFF2-40B4-BE49-F238E27FC236}">
                <a16:creationId xmlns:a16="http://schemas.microsoft.com/office/drawing/2014/main" id="{7051803C-23BE-F186-A2D9-937E6A03FD57}"/>
              </a:ext>
            </a:extLst>
          </p:cNvPr>
          <p:cNvPicPr>
            <a:picLocks noChangeAspect="1"/>
          </p:cNvPicPr>
          <p:nvPr/>
        </p:nvPicPr>
        <p:blipFill>
          <a:blip r:embed="rId5"/>
          <a:stretch>
            <a:fillRect/>
          </a:stretch>
        </p:blipFill>
        <p:spPr>
          <a:xfrm>
            <a:off x="4876800" y="4164490"/>
            <a:ext cx="3920836" cy="2374856"/>
          </a:xfrm>
          <a:prstGeom prst="rect">
            <a:avLst/>
          </a:prstGeom>
        </p:spPr>
      </p:pic>
      <p:pic>
        <p:nvPicPr>
          <p:cNvPr id="4" name="Audio Recording Aug 1, 2023 at 4:06:23 PM">
            <a:hlinkClick r:id="" action="ppaction://media"/>
            <a:extLst>
              <a:ext uri="{FF2B5EF4-FFF2-40B4-BE49-F238E27FC236}">
                <a16:creationId xmlns:a16="http://schemas.microsoft.com/office/drawing/2014/main" id="{5EEDA07F-4D9F-CC3C-E3EE-0D79C20486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600" y="6045200"/>
            <a:ext cx="812800" cy="812800"/>
          </a:xfrm>
          <a:prstGeom prst="rect">
            <a:avLst/>
          </a:prstGeom>
        </p:spPr>
      </p:pic>
    </p:spTree>
    <p:extLst>
      <p:ext uri="{BB962C8B-B14F-4D97-AF65-F5344CB8AC3E}">
        <p14:creationId xmlns:p14="http://schemas.microsoft.com/office/powerpoint/2010/main" val="249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a:t>Story 3: Overview of most significant non-normal event</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5152805" y="1564766"/>
            <a:ext cx="3601587" cy="1938992"/>
          </a:xfrm>
          <a:prstGeom prst="rect">
            <a:avLst/>
          </a:prstGeom>
          <a:noFill/>
        </p:spPr>
        <p:txBody>
          <a:bodyPr wrap="square" rtlCol="0">
            <a:spAutoFit/>
          </a:bodyPr>
          <a:lstStyle/>
          <a:p>
            <a:pPr>
              <a:defRPr/>
            </a:pPr>
            <a:r>
              <a:rPr lang="en-IN" sz="1500" b="1">
                <a:solidFill>
                  <a:schemeClr val="tx2">
                    <a:lumMod val="50000"/>
                  </a:schemeClr>
                </a:solidFill>
                <a:latin typeface="Arial Rounded MT Bold" panose="020F0704030504030204" pitchFamily="34" charset="77"/>
              </a:rPr>
              <a:t>Top </a:t>
            </a:r>
            <a:r>
              <a:rPr lang="en-IN" sz="1600" b="1">
                <a:solidFill>
                  <a:srgbClr val="E15759"/>
                </a:solidFill>
                <a:latin typeface="Arial Rounded MT Bold" panose="020F0704030504030204" pitchFamily="34" charset="77"/>
              </a:rPr>
              <a:t>15</a:t>
            </a:r>
            <a:r>
              <a:rPr lang="en-IN" sz="1500" b="1">
                <a:solidFill>
                  <a:schemeClr val="tx2">
                    <a:lumMod val="50000"/>
                  </a:schemeClr>
                </a:solidFill>
                <a:latin typeface="Arial Rounded MT Bold" panose="020F0704030504030204" pitchFamily="34" charset="77"/>
              </a:rPr>
              <a:t> California Cities with Highest Lane Departure Events, have been represented: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IN">
              <a:solidFill>
                <a:srgbClr val="000000"/>
              </a:solidFill>
              <a:latin typeface="Arial Rounded MT Bold" panose="020F0704030504030204" pitchFamily="34" charset="77"/>
              <a:ea typeface="맑은 고딕"/>
            </a:endParaRPr>
          </a:p>
          <a:p>
            <a:pPr>
              <a:defRPr/>
            </a:pPr>
            <a:r>
              <a:rPr lang="en-IN" sz="2000" b="1">
                <a:solidFill>
                  <a:schemeClr val="accent4">
                    <a:lumMod val="75000"/>
                  </a:schemeClr>
                </a:solidFill>
                <a:latin typeface="+mj-lt"/>
              </a:rPr>
              <a:t>Santa Cruz Leads with </a:t>
            </a:r>
            <a:r>
              <a:rPr lang="en-US" sz="1800" b="1">
                <a:solidFill>
                  <a:schemeClr val="accent2">
                    <a:lumMod val="75000"/>
                  </a:schemeClr>
                </a:solidFill>
                <a:latin typeface="Arial Rounded MT Bold" panose="020F0704030504030204" pitchFamily="34" charset="77"/>
              </a:rPr>
              <a:t>72</a:t>
            </a:r>
            <a:r>
              <a:rPr lang="en-IN" b="0" i="0">
                <a:solidFill>
                  <a:srgbClr val="374151"/>
                </a:solidFill>
                <a:effectLst/>
                <a:latin typeface="Söhne"/>
              </a:rPr>
              <a:t> </a:t>
            </a:r>
            <a:r>
              <a:rPr lang="en-IN" sz="2000" b="1">
                <a:solidFill>
                  <a:schemeClr val="accent4">
                    <a:lumMod val="75000"/>
                  </a:schemeClr>
                </a:solidFill>
                <a:latin typeface="+mj-lt"/>
              </a:rPr>
              <a:t>events</a:t>
            </a:r>
            <a:endParaRPr kumimoji="0" lang="en-IN" sz="1800" b="0" i="0" u="none" strike="noStrike" kern="1200" cap="none" spc="0" normalizeH="0" baseline="0" noProof="0">
              <a:ln>
                <a:noFill/>
              </a:ln>
              <a:solidFill>
                <a:srgbClr val="000000"/>
              </a:solidFill>
              <a:effectLst/>
              <a:uLnTx/>
              <a:uFillTx/>
              <a:latin typeface="Arial Rounded MT Bold" panose="020F0704030504030204" pitchFamily="34" charset="77"/>
              <a:ea typeface="맑은 고딕"/>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IN">
              <a:solidFill>
                <a:srgbClr val="000000"/>
              </a:solidFill>
              <a:latin typeface="Arial Rounded MT Bold" panose="020F0704030504030204" pitchFamily="34" charset="77"/>
              <a:ea typeface="맑은 고딕"/>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Rounded MT Bold" panose="020F0704030504030204" pitchFamily="34" charset="77"/>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249382" y="1249501"/>
            <a:ext cx="4322618" cy="2587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461164" y="3962399"/>
            <a:ext cx="4530436" cy="2715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A33B4E-C112-63D9-9D8B-760EA6D2407C}"/>
              </a:ext>
            </a:extLst>
          </p:cNvPr>
          <p:cNvSpPr txBox="1"/>
          <p:nvPr/>
        </p:nvSpPr>
        <p:spPr>
          <a:xfrm>
            <a:off x="164575" y="4276966"/>
            <a:ext cx="4199608" cy="2292935"/>
          </a:xfrm>
          <a:prstGeom prst="rect">
            <a:avLst/>
          </a:prstGeom>
          <a:noFill/>
        </p:spPr>
        <p:txBody>
          <a:bodyPr wrap="square" rtlCol="0">
            <a:spAutoFit/>
          </a:bodyPr>
          <a:lstStyle/>
          <a:p>
            <a:r>
              <a:rPr lang="en-US" sz="1500" b="1">
                <a:solidFill>
                  <a:schemeClr val="tx2">
                    <a:lumMod val="50000"/>
                  </a:schemeClr>
                </a:solidFill>
                <a:latin typeface="Arial Rounded MT Bold" panose="020F0704030504030204" pitchFamily="34" charset="77"/>
              </a:rPr>
              <a:t>Ford, Caterpillar, and Peterbilt are the </a:t>
            </a:r>
          </a:p>
          <a:p>
            <a:r>
              <a:rPr lang="en-US" sz="1500" b="1">
                <a:solidFill>
                  <a:schemeClr val="tx2">
                    <a:lumMod val="50000"/>
                  </a:schemeClr>
                </a:solidFill>
                <a:latin typeface="Arial Rounded MT Bold" panose="020F0704030504030204" pitchFamily="34" charset="77"/>
              </a:rPr>
              <a:t>vehicles warranting close monitoring</a:t>
            </a:r>
          </a:p>
          <a:p>
            <a:endParaRPr lang="en-US" b="1">
              <a:solidFill>
                <a:srgbClr val="FF0000"/>
              </a:solidFill>
              <a:latin typeface="Arial Rounded MT Bold" panose="020F0704030504030204" pitchFamily="34" charset="77"/>
            </a:endParaRPr>
          </a:p>
          <a:p>
            <a:r>
              <a:rPr lang="en-US" sz="1500" b="1">
                <a:solidFill>
                  <a:schemeClr val="tx2">
                    <a:lumMod val="50000"/>
                  </a:schemeClr>
                </a:solidFill>
                <a:latin typeface="Arial Rounded MT Bold" panose="020F0704030504030204" pitchFamily="34" charset="77"/>
              </a:rPr>
              <a:t>Lane departure events by the models:</a:t>
            </a:r>
          </a:p>
          <a:p>
            <a:pPr marL="457200" indent="-457200">
              <a:buFont typeface="+mj-lt"/>
              <a:buAutoNum type="arabicPeriod"/>
            </a:pPr>
            <a:endParaRPr lang="en-IN" sz="2000" b="1">
              <a:solidFill>
                <a:schemeClr val="accent4">
                  <a:lumMod val="75000"/>
                </a:schemeClr>
              </a:solidFill>
              <a:latin typeface="+mj-lt"/>
            </a:endParaRPr>
          </a:p>
          <a:p>
            <a:pPr marL="457200" indent="-457200">
              <a:buFont typeface="+mj-lt"/>
              <a:buAutoNum type="arabicPeriod"/>
            </a:pPr>
            <a:r>
              <a:rPr lang="en-IN" sz="2000" b="1">
                <a:solidFill>
                  <a:schemeClr val="accent4">
                    <a:lumMod val="75000"/>
                  </a:schemeClr>
                </a:solidFill>
                <a:latin typeface="+mj-lt"/>
              </a:rPr>
              <a:t>Ford - </a:t>
            </a:r>
            <a:r>
              <a:rPr lang="en-IN" b="1">
                <a:solidFill>
                  <a:schemeClr val="accent2">
                    <a:lumMod val="75000"/>
                  </a:schemeClr>
                </a:solidFill>
                <a:latin typeface="Arial Rounded MT Bold" panose="020F0704030504030204" pitchFamily="34" charset="77"/>
              </a:rPr>
              <a:t>30</a:t>
            </a:r>
          </a:p>
          <a:p>
            <a:pPr marL="457200" indent="-457200">
              <a:buFont typeface="+mj-lt"/>
              <a:buAutoNum type="arabicPeriod"/>
            </a:pPr>
            <a:r>
              <a:rPr lang="en-IN" sz="2000" b="1">
                <a:solidFill>
                  <a:schemeClr val="accent4">
                    <a:lumMod val="75000"/>
                  </a:schemeClr>
                </a:solidFill>
                <a:latin typeface="+mj-lt"/>
              </a:rPr>
              <a:t>Caterpillar - </a:t>
            </a:r>
            <a:r>
              <a:rPr lang="en-IN" b="1">
                <a:solidFill>
                  <a:schemeClr val="accent2">
                    <a:lumMod val="75000"/>
                  </a:schemeClr>
                </a:solidFill>
                <a:latin typeface="Arial Rounded MT Bold" panose="020F0704030504030204" pitchFamily="34" charset="77"/>
              </a:rPr>
              <a:t>26</a:t>
            </a:r>
            <a:r>
              <a:rPr lang="en-IN" sz="2000" b="1">
                <a:solidFill>
                  <a:schemeClr val="accent4">
                    <a:lumMod val="75000"/>
                  </a:schemeClr>
                </a:solidFill>
                <a:latin typeface="+mj-lt"/>
              </a:rPr>
              <a:t>  </a:t>
            </a:r>
          </a:p>
          <a:p>
            <a:pPr marL="457200" indent="-457200">
              <a:buFont typeface="+mj-lt"/>
              <a:buAutoNum type="arabicPeriod"/>
            </a:pPr>
            <a:r>
              <a:rPr lang="en-IN" sz="2000" b="1">
                <a:solidFill>
                  <a:schemeClr val="accent4">
                    <a:lumMod val="75000"/>
                  </a:schemeClr>
                </a:solidFill>
                <a:latin typeface="+mj-lt"/>
              </a:rPr>
              <a:t>Peterbilt - </a:t>
            </a:r>
            <a:r>
              <a:rPr lang="en-IN" b="1">
                <a:solidFill>
                  <a:schemeClr val="accent2">
                    <a:lumMod val="75000"/>
                  </a:schemeClr>
                </a:solidFill>
                <a:latin typeface="Arial Rounded MT Bold" panose="020F0704030504030204" pitchFamily="34" charset="77"/>
              </a:rPr>
              <a:t>23</a:t>
            </a:r>
            <a:r>
              <a:rPr lang="en-IN" sz="2000" b="1">
                <a:solidFill>
                  <a:schemeClr val="accent4">
                    <a:lumMod val="75000"/>
                  </a:schemeClr>
                </a:solidFill>
                <a:latin typeface="+mj-lt"/>
              </a:rPr>
              <a:t> </a:t>
            </a:r>
          </a:p>
        </p:txBody>
      </p:sp>
      <p:pic>
        <p:nvPicPr>
          <p:cNvPr id="8" name="Picture 7">
            <a:extLst>
              <a:ext uri="{FF2B5EF4-FFF2-40B4-BE49-F238E27FC236}">
                <a16:creationId xmlns:a16="http://schemas.microsoft.com/office/drawing/2014/main" id="{2D55B279-4D6E-E2CD-DB16-4A22B41CC6FD}"/>
              </a:ext>
            </a:extLst>
          </p:cNvPr>
          <p:cNvPicPr>
            <a:picLocks noChangeAspect="1"/>
          </p:cNvPicPr>
          <p:nvPr/>
        </p:nvPicPr>
        <p:blipFill>
          <a:blip r:embed="rId2"/>
          <a:stretch>
            <a:fillRect/>
          </a:stretch>
        </p:blipFill>
        <p:spPr>
          <a:xfrm>
            <a:off x="389608" y="1357745"/>
            <a:ext cx="4071556" cy="2375032"/>
          </a:xfrm>
          <a:prstGeom prst="rect">
            <a:avLst/>
          </a:prstGeom>
        </p:spPr>
      </p:pic>
      <p:pic>
        <p:nvPicPr>
          <p:cNvPr id="3" name="Picture 2">
            <a:extLst>
              <a:ext uri="{FF2B5EF4-FFF2-40B4-BE49-F238E27FC236}">
                <a16:creationId xmlns:a16="http://schemas.microsoft.com/office/drawing/2014/main" id="{DEC85213-158B-0F84-9667-F85574BDB5A3}"/>
              </a:ext>
            </a:extLst>
          </p:cNvPr>
          <p:cNvPicPr>
            <a:picLocks noChangeAspect="1"/>
          </p:cNvPicPr>
          <p:nvPr/>
        </p:nvPicPr>
        <p:blipFill>
          <a:blip r:embed="rId3"/>
          <a:stretch>
            <a:fillRect/>
          </a:stretch>
        </p:blipFill>
        <p:spPr>
          <a:xfrm>
            <a:off x="4572001" y="4087090"/>
            <a:ext cx="4322617" cy="2503623"/>
          </a:xfrm>
          <a:prstGeom prst="rect">
            <a:avLst/>
          </a:prstGeom>
        </p:spPr>
      </p:pic>
    </p:spTree>
    <p:extLst>
      <p:ext uri="{BB962C8B-B14F-4D97-AF65-F5344CB8AC3E}">
        <p14:creationId xmlns:p14="http://schemas.microsoft.com/office/powerpoint/2010/main" val="178279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a:t>Story 4: Drivers responsible for the highest number </a:t>
            </a:r>
            <a:br>
              <a:rPr lang="en-US" sz="2000"/>
            </a:br>
            <a:r>
              <a:rPr lang="en-US" sz="2000"/>
              <a:t>of events</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5069678" y="1365960"/>
            <a:ext cx="3824940" cy="2354491"/>
          </a:xfrm>
          <a:prstGeom prst="rect">
            <a:avLst/>
          </a:prstGeom>
          <a:noFill/>
        </p:spPr>
        <p:txBody>
          <a:bodyPr wrap="square" rtlCol="0">
            <a:spAutoFit/>
          </a:bodyPr>
          <a:lstStyle/>
          <a:p>
            <a:pPr>
              <a:defRPr/>
            </a:pPr>
            <a:r>
              <a:rPr lang="en-IN" sz="1500" b="1">
                <a:solidFill>
                  <a:schemeClr val="tx2">
                    <a:lumMod val="50000"/>
                  </a:schemeClr>
                </a:solidFill>
                <a:latin typeface="Arial Rounded MT Bold" panose="020F0704030504030204" pitchFamily="34" charset="77"/>
              </a:rPr>
              <a:t>Top </a:t>
            </a:r>
            <a:r>
              <a:rPr lang="en-IN" sz="1600" b="1">
                <a:solidFill>
                  <a:srgbClr val="E15759"/>
                </a:solidFill>
                <a:latin typeface="Arial Rounded MT Bold" panose="020F0704030504030204" pitchFamily="34" charset="77"/>
              </a:rPr>
              <a:t>3</a:t>
            </a:r>
            <a:r>
              <a:rPr lang="en-IN" sz="1500" b="1">
                <a:solidFill>
                  <a:schemeClr val="tx2">
                    <a:lumMod val="50000"/>
                  </a:schemeClr>
                </a:solidFill>
                <a:latin typeface="Arial Rounded MT Bold" panose="020F0704030504030204" pitchFamily="34" charset="77"/>
              </a:rPr>
              <a:t> Driver ID’s contributing to most of the non-normal events:</a:t>
            </a:r>
          </a:p>
          <a:p>
            <a:pPr>
              <a:defRPr/>
            </a:pPr>
            <a:endParaRPr lang="en-IN" sz="2000" b="1">
              <a:solidFill>
                <a:schemeClr val="accent4">
                  <a:lumMod val="75000"/>
                </a:schemeClr>
              </a:solidFill>
              <a:latin typeface="+mj-lt"/>
            </a:endParaRPr>
          </a:p>
          <a:p>
            <a:pPr marL="457200" indent="-457200">
              <a:buFont typeface="+mj-lt"/>
              <a:buAutoNum type="arabicPeriod"/>
            </a:pPr>
            <a:r>
              <a:rPr lang="en-IN" sz="2000" b="1">
                <a:solidFill>
                  <a:schemeClr val="accent4">
                    <a:lumMod val="75000"/>
                  </a:schemeClr>
                </a:solidFill>
                <a:latin typeface="+mj-lt"/>
              </a:rPr>
              <a:t>A97 – </a:t>
            </a:r>
            <a:r>
              <a:rPr lang="en-IN" sz="2000" b="1">
                <a:solidFill>
                  <a:schemeClr val="accent2">
                    <a:lumMod val="75000"/>
                  </a:schemeClr>
                </a:solidFill>
                <a:latin typeface="Arial Rounded MT Bold" panose="020F0704030504030204" pitchFamily="34" charset="77"/>
              </a:rPr>
              <a:t>80 </a:t>
            </a:r>
            <a:r>
              <a:rPr lang="en-IN" sz="2000" b="1">
                <a:solidFill>
                  <a:schemeClr val="accent4">
                    <a:lumMod val="75000"/>
                  </a:schemeClr>
                </a:solidFill>
                <a:latin typeface="+mj-lt"/>
              </a:rPr>
              <a:t>(10 % of total )</a:t>
            </a:r>
          </a:p>
          <a:p>
            <a:pPr marL="457200" indent="-457200">
              <a:buFont typeface="+mj-lt"/>
              <a:buAutoNum type="arabicPeriod"/>
            </a:pPr>
            <a:r>
              <a:rPr lang="en-IN" sz="2000" b="1">
                <a:solidFill>
                  <a:schemeClr val="accent4">
                    <a:lumMod val="75000"/>
                  </a:schemeClr>
                </a:solidFill>
                <a:latin typeface="+mj-lt"/>
              </a:rPr>
              <a:t>A35 – </a:t>
            </a:r>
            <a:r>
              <a:rPr lang="en-IN" sz="2000" b="1">
                <a:solidFill>
                  <a:schemeClr val="accent2">
                    <a:lumMod val="75000"/>
                  </a:schemeClr>
                </a:solidFill>
                <a:latin typeface="Arial Rounded MT Bold" panose="020F0704030504030204" pitchFamily="34" charset="77"/>
              </a:rPr>
              <a:t>36</a:t>
            </a:r>
            <a:r>
              <a:rPr lang="en-IN" sz="2000" b="1">
                <a:solidFill>
                  <a:schemeClr val="accent4">
                    <a:lumMod val="75000"/>
                  </a:schemeClr>
                </a:solidFill>
                <a:latin typeface="+mj-lt"/>
              </a:rPr>
              <a:t> (4.7 % of total) </a:t>
            </a:r>
          </a:p>
          <a:p>
            <a:pPr marL="457200" indent="-457200">
              <a:buFont typeface="+mj-lt"/>
              <a:buAutoNum type="arabicPeriod"/>
            </a:pPr>
            <a:r>
              <a:rPr lang="en-IN" sz="2000" b="1">
                <a:solidFill>
                  <a:schemeClr val="accent4">
                    <a:lumMod val="75000"/>
                  </a:schemeClr>
                </a:solidFill>
                <a:latin typeface="+mj-lt"/>
              </a:rPr>
              <a:t>A73 – </a:t>
            </a:r>
            <a:r>
              <a:rPr lang="en-IN" sz="2000" b="1">
                <a:solidFill>
                  <a:schemeClr val="accent2">
                    <a:lumMod val="75000"/>
                  </a:schemeClr>
                </a:solidFill>
                <a:latin typeface="Arial Rounded MT Bold" panose="020F0704030504030204" pitchFamily="34" charset="77"/>
              </a:rPr>
              <a:t>32 </a:t>
            </a:r>
            <a:r>
              <a:rPr lang="en-IN" sz="2000" b="1">
                <a:solidFill>
                  <a:schemeClr val="accent4">
                    <a:lumMod val="75000"/>
                  </a:schemeClr>
                </a:solidFill>
                <a:latin typeface="+mj-lt"/>
              </a:rPr>
              <a:t>(4.2 % of total)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IN">
              <a:solidFill>
                <a:srgbClr val="000000"/>
              </a:solidFill>
              <a:latin typeface="Arial Rounded MT Bold" panose="020F0704030504030204" pitchFamily="34" charset="77"/>
              <a:ea typeface="맑은 고딕"/>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Rounded MT Bold" panose="020F0704030504030204" pitchFamily="34" charset="77"/>
              <a:ea typeface="맑은 고딕"/>
              <a:cs typeface="+mn-cs"/>
            </a:endParaRPr>
          </a:p>
        </p:txBody>
      </p:sp>
      <p:sp>
        <p:nvSpPr>
          <p:cNvPr id="12" name="Rectangle 11">
            <a:extLst>
              <a:ext uri="{FF2B5EF4-FFF2-40B4-BE49-F238E27FC236}">
                <a16:creationId xmlns:a16="http://schemas.microsoft.com/office/drawing/2014/main" id="{27FE2BB6-1839-3601-B848-8576FA58A7BA}"/>
              </a:ext>
            </a:extLst>
          </p:cNvPr>
          <p:cNvSpPr/>
          <p:nvPr/>
        </p:nvSpPr>
        <p:spPr>
          <a:xfrm>
            <a:off x="249382" y="1249501"/>
            <a:ext cx="4322618" cy="2587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58DB2B-EA5A-8B10-7B18-40E6AB8B47F8}"/>
              </a:ext>
            </a:extLst>
          </p:cNvPr>
          <p:cNvSpPr/>
          <p:nvPr/>
        </p:nvSpPr>
        <p:spPr>
          <a:xfrm>
            <a:off x="4461164" y="3962399"/>
            <a:ext cx="4530436" cy="2715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A33B4E-C112-63D9-9D8B-760EA6D2407C}"/>
              </a:ext>
            </a:extLst>
          </p:cNvPr>
          <p:cNvSpPr txBox="1"/>
          <p:nvPr/>
        </p:nvSpPr>
        <p:spPr>
          <a:xfrm>
            <a:off x="249382" y="4322508"/>
            <a:ext cx="4114801" cy="1415772"/>
          </a:xfrm>
          <a:prstGeom prst="rect">
            <a:avLst/>
          </a:prstGeom>
          <a:noFill/>
        </p:spPr>
        <p:txBody>
          <a:bodyPr wrap="square" rtlCol="0">
            <a:spAutoFit/>
          </a:bodyPr>
          <a:lstStyle/>
          <a:p>
            <a:r>
              <a:rPr lang="en-US" sz="1500" b="1">
                <a:solidFill>
                  <a:schemeClr val="tx2">
                    <a:lumMod val="50000"/>
                  </a:schemeClr>
                </a:solidFill>
                <a:latin typeface="Arial Rounded MT Bold" panose="020F0704030504030204" pitchFamily="34" charset="77"/>
              </a:rPr>
              <a:t>When Focusing on Driver IDs with Risk </a:t>
            </a:r>
          </a:p>
          <a:p>
            <a:r>
              <a:rPr lang="en-US" sz="1500" b="1">
                <a:solidFill>
                  <a:schemeClr val="tx2">
                    <a:lumMod val="50000"/>
                  </a:schemeClr>
                </a:solidFill>
                <a:latin typeface="Arial Rounded MT Bold" panose="020F0704030504030204" pitchFamily="34" charset="77"/>
              </a:rPr>
              <a:t>Factor &gt; 7</a:t>
            </a:r>
          </a:p>
          <a:p>
            <a:endParaRPr lang="en-IN" sz="1600" b="0" i="0">
              <a:solidFill>
                <a:srgbClr val="374151"/>
              </a:solidFill>
              <a:effectLst/>
              <a:latin typeface="Söhne"/>
            </a:endParaRPr>
          </a:p>
          <a:p>
            <a:r>
              <a:rPr lang="en-IN" sz="2000" b="1">
                <a:solidFill>
                  <a:schemeClr val="accent4">
                    <a:lumMod val="75000"/>
                  </a:schemeClr>
                </a:solidFill>
                <a:latin typeface="+mj-lt"/>
              </a:rPr>
              <a:t>A97 proves to be the outlier however with a Risk factor of </a:t>
            </a:r>
            <a:r>
              <a:rPr lang="en-IN" sz="2000" b="1">
                <a:solidFill>
                  <a:schemeClr val="accent2">
                    <a:lumMod val="75000"/>
                  </a:schemeClr>
                </a:solidFill>
                <a:latin typeface="Arial Rounded MT Bold" panose="020F0704030504030204" pitchFamily="34" charset="77"/>
              </a:rPr>
              <a:t>20.35</a:t>
            </a:r>
          </a:p>
        </p:txBody>
      </p:sp>
      <p:pic>
        <p:nvPicPr>
          <p:cNvPr id="3" name="Picture 2">
            <a:extLst>
              <a:ext uri="{FF2B5EF4-FFF2-40B4-BE49-F238E27FC236}">
                <a16:creationId xmlns:a16="http://schemas.microsoft.com/office/drawing/2014/main" id="{469F3A07-903E-6600-C16D-CDEE22E8B03E}"/>
              </a:ext>
            </a:extLst>
          </p:cNvPr>
          <p:cNvPicPr>
            <a:picLocks noChangeAspect="1"/>
          </p:cNvPicPr>
          <p:nvPr/>
        </p:nvPicPr>
        <p:blipFill>
          <a:blip r:embed="rId2"/>
          <a:stretch>
            <a:fillRect/>
          </a:stretch>
        </p:blipFill>
        <p:spPr>
          <a:xfrm>
            <a:off x="416476" y="1348705"/>
            <a:ext cx="3988430" cy="2371114"/>
          </a:xfrm>
          <a:prstGeom prst="rect">
            <a:avLst/>
          </a:prstGeom>
        </p:spPr>
      </p:pic>
      <p:pic>
        <p:nvPicPr>
          <p:cNvPr id="6" name="Picture 5">
            <a:extLst>
              <a:ext uri="{FF2B5EF4-FFF2-40B4-BE49-F238E27FC236}">
                <a16:creationId xmlns:a16="http://schemas.microsoft.com/office/drawing/2014/main" id="{19E1A1A9-5584-76B6-F79D-EEE854598D96}"/>
              </a:ext>
            </a:extLst>
          </p:cNvPr>
          <p:cNvPicPr>
            <a:picLocks noChangeAspect="1"/>
          </p:cNvPicPr>
          <p:nvPr/>
        </p:nvPicPr>
        <p:blipFill>
          <a:blip r:embed="rId3"/>
          <a:stretch>
            <a:fillRect/>
          </a:stretch>
        </p:blipFill>
        <p:spPr>
          <a:xfrm>
            <a:off x="4572000" y="4035981"/>
            <a:ext cx="4322618" cy="2558908"/>
          </a:xfrm>
          <a:prstGeom prst="rect">
            <a:avLst/>
          </a:prstGeom>
        </p:spPr>
      </p:pic>
    </p:spTree>
    <p:extLst>
      <p:ext uri="{BB962C8B-B14F-4D97-AF65-F5344CB8AC3E}">
        <p14:creationId xmlns:p14="http://schemas.microsoft.com/office/powerpoint/2010/main" val="3204375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4A7F-F01E-834A-7765-32B0CABC9F30}"/>
              </a:ext>
            </a:extLst>
          </p:cNvPr>
          <p:cNvSpPr>
            <a:spLocks noGrp="1"/>
          </p:cNvSpPr>
          <p:nvPr>
            <p:ph type="title"/>
          </p:nvPr>
        </p:nvSpPr>
        <p:spPr/>
        <p:txBody>
          <a:bodyPr>
            <a:normAutofit/>
          </a:bodyPr>
          <a:lstStyle/>
          <a:p>
            <a:r>
              <a:rPr lang="en-US" sz="2000">
                <a:ea typeface="맑은 고딕"/>
              </a:rPr>
              <a:t>Story 4: Drivers responsible for the highest number </a:t>
            </a:r>
            <a:br>
              <a:rPr lang="en-US" sz="2000"/>
            </a:br>
            <a:r>
              <a:rPr lang="en-US" sz="2000">
                <a:ea typeface="맑은 고딕"/>
              </a:rPr>
              <a:t>of events (cont.)</a:t>
            </a:r>
            <a:endParaRPr lang="en-US"/>
          </a:p>
        </p:txBody>
      </p:sp>
      <p:sp>
        <p:nvSpPr>
          <p:cNvPr id="9" name="TextBox 8">
            <a:extLst>
              <a:ext uri="{FF2B5EF4-FFF2-40B4-BE49-F238E27FC236}">
                <a16:creationId xmlns:a16="http://schemas.microsoft.com/office/drawing/2014/main" id="{BBDC0DE1-11D8-8E45-BD02-BE29CDE6CCFA}"/>
              </a:ext>
            </a:extLst>
          </p:cNvPr>
          <p:cNvSpPr txBox="1"/>
          <p:nvPr/>
        </p:nvSpPr>
        <p:spPr>
          <a:xfrm>
            <a:off x="179512" y="5088948"/>
            <a:ext cx="8701729" cy="15956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defRPr/>
            </a:pPr>
            <a:r>
              <a:rPr lang="en-IN" sz="1400" b="1">
                <a:solidFill>
                  <a:schemeClr val="tx2">
                    <a:lumMod val="50000"/>
                  </a:schemeClr>
                </a:solidFill>
                <a:latin typeface="Arial Rounded MT Bold"/>
              </a:rPr>
              <a:t>Driver IDs with risk factor &gt; </a:t>
            </a:r>
            <a:r>
              <a:rPr lang="en-IN" sz="1400" b="1">
                <a:solidFill>
                  <a:schemeClr val="accent2">
                    <a:lumMod val="75000"/>
                  </a:schemeClr>
                </a:solidFill>
                <a:latin typeface="Arial Rounded MT Bold"/>
              </a:rPr>
              <a:t>7</a:t>
            </a:r>
            <a:r>
              <a:rPr lang="en-IN" sz="1400" b="1">
                <a:solidFill>
                  <a:schemeClr val="tx2">
                    <a:lumMod val="50000"/>
                  </a:schemeClr>
                </a:solidFill>
                <a:latin typeface="Arial Rounded MT Bold"/>
              </a:rPr>
              <a:t> have been presented above</a:t>
            </a:r>
          </a:p>
          <a:p>
            <a:pPr>
              <a:defRPr/>
            </a:pPr>
            <a:endParaRPr lang="en-IN" sz="1400" b="1">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r>
              <a:rPr lang="en-IN" sz="1400" b="1">
                <a:solidFill>
                  <a:schemeClr val="tx2">
                    <a:lumMod val="50000"/>
                  </a:schemeClr>
                </a:solidFill>
                <a:latin typeface="Arial Rounded MT Bold"/>
              </a:rPr>
              <a:t>The speed (velocity) of the vehicle is a significant contributing factor to lane departure </a:t>
            </a:r>
          </a:p>
          <a:p>
            <a:pPr>
              <a:defRPr/>
            </a:pPr>
            <a:r>
              <a:rPr lang="en-IN" sz="1400" b="1">
                <a:solidFill>
                  <a:schemeClr val="tx2">
                    <a:lumMod val="50000"/>
                  </a:schemeClr>
                </a:solidFill>
                <a:latin typeface="Arial Rounded MT Bold"/>
              </a:rPr>
              <a:t>       incidents.</a:t>
            </a:r>
            <a:endParaRPr lang="en-IN" sz="1400" b="1">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endParaRPr lang="en-IN" sz="1400" b="1">
              <a:solidFill>
                <a:schemeClr val="tx2">
                  <a:lumMod val="50000"/>
                </a:schemeClr>
              </a:solidFill>
              <a:latin typeface="Arial Rounded MT Bold" panose="020F0704030504030204" pitchFamily="34" charset="77"/>
            </a:endParaRPr>
          </a:p>
          <a:p>
            <a:pPr marL="285750" indent="-285750">
              <a:buFont typeface="Arial" panose="020B0604020202020204" pitchFamily="34" charset="0"/>
              <a:buChar char="•"/>
              <a:defRPr/>
            </a:pPr>
            <a:r>
              <a:rPr lang="en-IN" sz="1400" b="1">
                <a:solidFill>
                  <a:schemeClr val="tx2">
                    <a:lumMod val="50000"/>
                  </a:schemeClr>
                </a:solidFill>
                <a:latin typeface="Arial Rounded MT Bold"/>
              </a:rPr>
              <a:t>Following A97, it is evident that Driver ID A73 requires particular attention to effectively reduce accidents.</a:t>
            </a:r>
          </a:p>
        </p:txBody>
      </p:sp>
      <p:sp>
        <p:nvSpPr>
          <p:cNvPr id="12" name="Rectangle 11">
            <a:extLst>
              <a:ext uri="{FF2B5EF4-FFF2-40B4-BE49-F238E27FC236}">
                <a16:creationId xmlns:a16="http://schemas.microsoft.com/office/drawing/2014/main" id="{27FE2BB6-1839-3601-B848-8576FA58A7BA}"/>
              </a:ext>
            </a:extLst>
          </p:cNvPr>
          <p:cNvSpPr/>
          <p:nvPr/>
        </p:nvSpPr>
        <p:spPr>
          <a:xfrm>
            <a:off x="647238" y="968833"/>
            <a:ext cx="7797616" cy="39837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63D14B-46B8-5CC1-20CB-E697930966E4}"/>
              </a:ext>
            </a:extLst>
          </p:cNvPr>
          <p:cNvPicPr>
            <a:picLocks noChangeAspect="1"/>
          </p:cNvPicPr>
          <p:nvPr/>
        </p:nvPicPr>
        <p:blipFill>
          <a:blip r:embed="rId2"/>
          <a:stretch>
            <a:fillRect/>
          </a:stretch>
        </p:blipFill>
        <p:spPr>
          <a:xfrm>
            <a:off x="789140" y="1042078"/>
            <a:ext cx="7565720" cy="3730338"/>
          </a:xfrm>
          <a:prstGeom prst="rect">
            <a:avLst/>
          </a:prstGeom>
        </p:spPr>
      </p:pic>
    </p:spTree>
    <p:extLst>
      <p:ext uri="{BB962C8B-B14F-4D97-AF65-F5344CB8AC3E}">
        <p14:creationId xmlns:p14="http://schemas.microsoft.com/office/powerpoint/2010/main" val="25423553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9088BCAAF3F34A89350042E23CCE94" ma:contentTypeVersion="12" ma:contentTypeDescription="Create a new document." ma:contentTypeScope="" ma:versionID="4305fadbcbaf24d274a679e498b63600">
  <xsd:schema xmlns:xsd="http://www.w3.org/2001/XMLSchema" xmlns:xs="http://www.w3.org/2001/XMLSchema" xmlns:p="http://schemas.microsoft.com/office/2006/metadata/properties" xmlns:ns3="a5ad27ab-a0e8-4acb-84b6-8d920f09982b" xmlns:ns4="494a8a96-166f-4530-b717-919ace142d20" targetNamespace="http://schemas.microsoft.com/office/2006/metadata/properties" ma:root="true" ma:fieldsID="e4b0f31f27e87df4c555581a43d2c18c" ns3:_="" ns4:_="">
    <xsd:import namespace="a5ad27ab-a0e8-4acb-84b6-8d920f09982b"/>
    <xsd:import namespace="494a8a96-166f-4530-b717-919ace142d2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ad27ab-a0e8-4acb-84b6-8d920f0998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a8a96-166f-4530-b717-919ace142d2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94a8a96-166f-4530-b717-919ace142d20" xsi:nil="true"/>
  </documentManagement>
</p:properties>
</file>

<file path=customXml/itemProps1.xml><?xml version="1.0" encoding="utf-8"?>
<ds:datastoreItem xmlns:ds="http://schemas.openxmlformats.org/officeDocument/2006/customXml" ds:itemID="{3520417D-6018-4A66-8FAB-6AE0645B27D9}">
  <ds:schemaRefs>
    <ds:schemaRef ds:uri="http://schemas.microsoft.com/sharepoint/v3/contenttype/forms"/>
  </ds:schemaRefs>
</ds:datastoreItem>
</file>

<file path=customXml/itemProps2.xml><?xml version="1.0" encoding="utf-8"?>
<ds:datastoreItem xmlns:ds="http://schemas.openxmlformats.org/officeDocument/2006/customXml" ds:itemID="{F2E5E7BE-589B-4A82-8304-DAF52B2A85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ad27ab-a0e8-4acb-84b6-8d920f09982b"/>
    <ds:schemaRef ds:uri="494a8a96-166f-4530-b717-919ace142d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EEC220-2D7B-4645-8BE6-D94D903EF6BB}">
  <ds:schemaRefs>
    <ds:schemaRef ds:uri="http://purl.org/dc/dcmitype/"/>
    <ds:schemaRef ds:uri="http://purl.org/dc/terms/"/>
    <ds:schemaRef ds:uri="494a8a96-166f-4530-b717-919ace142d20"/>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a5ad27ab-a0e8-4acb-84b6-8d920f09982b"/>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1521</Words>
  <Application>Microsoft Macintosh PowerPoint</Application>
  <PresentationFormat>On-screen Show (4:3)</PresentationFormat>
  <Paragraphs>124</Paragraphs>
  <Slides>13</Slides>
  <Notes>3</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Calibri</vt:lpstr>
      <vt:lpstr>Wingdings</vt:lpstr>
      <vt:lpstr>Söhne</vt:lpstr>
      <vt:lpstr>맑은 고딕</vt:lpstr>
      <vt:lpstr>Calibri Light</vt:lpstr>
      <vt:lpstr>굴림체</vt:lpstr>
      <vt:lpstr>Arial</vt:lpstr>
      <vt:lpstr>Arial Rounded MT Bold</vt:lpstr>
      <vt:lpstr>Office 테마</vt:lpstr>
      <vt:lpstr>PowerPoint Presentation</vt:lpstr>
      <vt:lpstr>Problem Statement and Objective</vt:lpstr>
      <vt:lpstr>Process Workflow</vt:lpstr>
      <vt:lpstr>Structure of Data Sources</vt:lpstr>
      <vt:lpstr>Story 1: Event detailing</vt:lpstr>
      <vt:lpstr>Story 2: Truck models that have the most significant impact on  events with a high-Risk Factor. </vt:lpstr>
      <vt:lpstr>Story 3: Overview of most significant non-normal event</vt:lpstr>
      <vt:lpstr>Story 4: Drivers responsible for the highest number  of events</vt:lpstr>
      <vt:lpstr>Story 4: Drivers responsible for the highest number  of events (cont.)</vt:lpstr>
      <vt:lpstr>R Analysis</vt:lpstr>
      <vt:lpstr>Challenges</vt:lpstr>
      <vt:lpstr>CONCLUSION</vt:lpstr>
      <vt:lpstr>THANK YOU</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Yarlagadda, Nagaratna</cp:lastModifiedBy>
  <cp:revision>3</cp:revision>
  <dcterms:created xsi:type="dcterms:W3CDTF">2010-02-01T08:03:16Z</dcterms:created>
  <dcterms:modified xsi:type="dcterms:W3CDTF">2023-11-11T01:08:26Z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0x010100E39088BCAAF3F34A89350042E23CCE94</vt:lpwstr>
  </property>
</Properties>
</file>